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84613-E88A-40D6-A3AD-CD0C13E02D2A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DA60-08F1-4A84-A7E0-2CA23632C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91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426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07a2b1c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07a2b1c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1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07a2b1c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07a2b1c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57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0a35f0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0a35f0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146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0a35f0e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0a35f0e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888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0a35f0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0a35f0e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55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0a35f0e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0a35f0e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936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0a35f0e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60a35f0e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569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0a35f0e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60a35f0e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389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0a35f0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0a35f0e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283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0a35f0e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60a35f0e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1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07a2b1c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607a2b1c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286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0a35f0e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60a35f0e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40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07a2b1c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07a2b1c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4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607a2b1c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607a2b1c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62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0a35f0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0a35f0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04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07a2b1c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07a2b1c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82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07a2b1c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07a2b1c3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62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07a2b1c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07a2b1c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64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07a2b1c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07a2b1c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6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51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89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38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46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61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49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36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96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83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937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91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4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6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92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07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5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3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1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E02A94-4C0C-4605-A577-1A0693C281D0}" type="datetimeFigureOut">
              <a:rPr lang="en-CA" smtClean="0"/>
              <a:t>2018-09-17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DD2E-C887-4A36-9DE3-51315A45C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366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90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103" name="Google Shape;103;p20" descr="874198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067" y="1729033"/>
            <a:ext cx="6019800" cy="459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109" name="Google Shape;109;p21" descr="download (5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868" y="1734467"/>
            <a:ext cx="5530433" cy="414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3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115" name="Google Shape;115;p22" descr="download (4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212" y="1858746"/>
            <a:ext cx="5915600" cy="3936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3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121" name="Google Shape;121;p23" descr="31053232-Ebola-virus-seen-under-a-microscope-with-epidemic-sign-Stock-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597" y="1726600"/>
            <a:ext cx="7102468" cy="47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5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What are the characteristics of life?</a:t>
            </a:r>
            <a:endParaRPr/>
          </a:p>
        </p:txBody>
      </p:sp>
      <p:pic>
        <p:nvPicPr>
          <p:cNvPr id="127" name="Google Shape;127;p24" descr="Capt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298" y="1947164"/>
            <a:ext cx="7350865" cy="491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5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 descr="Capture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100" y="6351"/>
            <a:ext cx="90678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0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 descr="Capture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851" y="19051"/>
            <a:ext cx="9004300" cy="681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8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 descr="Capture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300" y="63500"/>
            <a:ext cx="9169400" cy="673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7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 descr="Capture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158" y="1"/>
            <a:ext cx="902568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5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 descr="Capture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496" y="1"/>
            <a:ext cx="901300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KWL- What I Know, What I think I know, What I don’t know!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027" t="16817" r="23648" b="13754"/>
          <a:stretch/>
        </p:blipFill>
        <p:spPr>
          <a:xfrm>
            <a:off x="2207741" y="1927653"/>
            <a:ext cx="7512908" cy="50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 descr="Capture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746" y="1"/>
            <a:ext cx="922850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6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 descr="Capture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351" y="6351"/>
            <a:ext cx="91313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0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 descr="Capture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892" y="0"/>
            <a:ext cx="914821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9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something is living or non-living?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9276" y="1853248"/>
          <a:ext cx="8128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Living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20431" y="2141838"/>
            <a:ext cx="2998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Please sort the items as </a:t>
            </a:r>
            <a:r>
              <a:rPr lang="en-CA" dirty="0" smtClean="0"/>
              <a:t>   living</a:t>
            </a:r>
            <a:r>
              <a:rPr lang="en-CA" dirty="0"/>
              <a:t> or non­living. </a:t>
            </a:r>
            <a:endParaRPr lang="en-CA" dirty="0" smtClean="0"/>
          </a:p>
          <a:p>
            <a:r>
              <a:rPr lang="en-CA" dirty="0" err="1" smtClean="0"/>
              <a:t>Algea</a:t>
            </a:r>
            <a:r>
              <a:rPr lang="en-CA" dirty="0" smtClean="0"/>
              <a:t> </a:t>
            </a:r>
            <a:r>
              <a:rPr lang="en-CA" dirty="0"/>
              <a:t>	</a:t>
            </a:r>
            <a:r>
              <a:rPr lang="en-CA" dirty="0" smtClean="0"/>
              <a:t>	Zombie </a:t>
            </a:r>
          </a:p>
          <a:p>
            <a:r>
              <a:rPr lang="en-CA" dirty="0" smtClean="0"/>
              <a:t>Shell 		Hair </a:t>
            </a:r>
          </a:p>
          <a:p>
            <a:r>
              <a:rPr lang="en-CA" dirty="0" smtClean="0"/>
              <a:t>Fire		 </a:t>
            </a:r>
            <a:r>
              <a:rPr lang="en-CA" dirty="0"/>
              <a:t>Siri </a:t>
            </a:r>
            <a:endParaRPr lang="en-CA" dirty="0" smtClean="0"/>
          </a:p>
          <a:p>
            <a:r>
              <a:rPr lang="en-CA" dirty="0" smtClean="0"/>
              <a:t>Wind 		Bacteria Water	</a:t>
            </a:r>
            <a:r>
              <a:rPr lang="en-CA" dirty="0"/>
              <a:t>   </a:t>
            </a:r>
            <a:r>
              <a:rPr lang="en-CA" dirty="0" smtClean="0"/>
              <a:t>	Virus</a:t>
            </a:r>
            <a:r>
              <a:rPr lang="en-CA" dirty="0"/>
              <a:t>  </a:t>
            </a:r>
            <a:endParaRPr lang="en-CA" dirty="0" smtClean="0"/>
          </a:p>
          <a:p>
            <a:r>
              <a:rPr lang="en-CA" dirty="0" smtClean="0"/>
              <a:t>Crystal 		Sun</a:t>
            </a:r>
            <a:r>
              <a:rPr lang="en-CA" dirty="0"/>
              <a:t>  </a:t>
            </a:r>
            <a:endParaRPr lang="en-CA" dirty="0" smtClean="0"/>
          </a:p>
          <a:p>
            <a:r>
              <a:rPr lang="en-CA" dirty="0" smtClean="0"/>
              <a:t>Car 	            Oak</a:t>
            </a:r>
            <a:r>
              <a:rPr lang="en-CA" dirty="0"/>
              <a:t> Tree  </a:t>
            </a:r>
            <a:endParaRPr lang="en-CA" dirty="0" smtClean="0"/>
          </a:p>
          <a:p>
            <a:r>
              <a:rPr lang="en-CA" dirty="0" smtClean="0"/>
              <a:t>Rose</a:t>
            </a:r>
            <a:r>
              <a:rPr lang="en-CA" dirty="0"/>
              <a:t> </a:t>
            </a:r>
            <a:r>
              <a:rPr lang="en-CA" dirty="0" smtClean="0"/>
              <a:t>Bush           Human</a:t>
            </a:r>
            <a:r>
              <a:rPr lang="en-CA" dirty="0"/>
              <a:t>  </a:t>
            </a:r>
            <a:endParaRPr lang="en-CA" dirty="0" smtClean="0"/>
          </a:p>
          <a:p>
            <a:r>
              <a:rPr lang="en-CA" dirty="0" smtClean="0"/>
              <a:t>Elephant</a:t>
            </a:r>
            <a:r>
              <a:rPr lang="en-CA" dirty="0"/>
              <a:t>  </a:t>
            </a:r>
            <a:r>
              <a:rPr lang="en-CA" dirty="0" smtClean="0"/>
              <a:t>	Jellyfish</a:t>
            </a:r>
            <a:r>
              <a:rPr lang="en-CA" dirty="0"/>
              <a:t>  </a:t>
            </a:r>
            <a:endParaRPr lang="en-CA" dirty="0" smtClean="0"/>
          </a:p>
          <a:p>
            <a:r>
              <a:rPr lang="en-CA" dirty="0" smtClean="0"/>
              <a:t>Coral 	          Fallen</a:t>
            </a:r>
            <a:r>
              <a:rPr lang="en-CA" dirty="0"/>
              <a:t> </a:t>
            </a:r>
            <a:r>
              <a:rPr lang="en-CA" dirty="0" smtClean="0"/>
              <a:t>Leaf</a:t>
            </a:r>
            <a:r>
              <a:rPr lang="en-CA" dirty="0"/>
              <a:t>  </a:t>
            </a:r>
            <a:endParaRPr lang="en-CA" dirty="0" smtClean="0"/>
          </a:p>
          <a:p>
            <a:r>
              <a:rPr lang="en-CA" dirty="0" smtClean="0"/>
              <a:t>Seed</a:t>
            </a:r>
            <a:r>
              <a:rPr lang="en-CA" dirty="0"/>
              <a:t> </a:t>
            </a:r>
            <a:r>
              <a:rPr lang="en-CA" dirty="0" smtClean="0"/>
              <a:t>	               </a:t>
            </a:r>
            <a:r>
              <a:rPr lang="en-CA" dirty="0"/>
              <a:t>Atoms  </a:t>
            </a:r>
            <a:endParaRPr lang="en-CA" dirty="0" smtClean="0"/>
          </a:p>
          <a:p>
            <a:r>
              <a:rPr lang="en-CA" dirty="0" smtClean="0"/>
              <a:t>Fungus 	            Molecules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2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895011" y="96433"/>
            <a:ext cx="10402000" cy="23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Cells - The Basic Units of Life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895000" y="2485401"/>
            <a:ext cx="1040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Characteristics of Life and </a:t>
            </a:r>
            <a:r>
              <a:rPr lang="en" dirty="0" smtClean="0"/>
              <a:t>Organelles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Organelles: 4.1.1 </a:t>
            </a:r>
            <a:r>
              <a:rPr lang="en-US" dirty="0"/>
              <a:t>illustrate and explain that the cell is a living system that exhibits the following characteristics of life (304-4)</a:t>
            </a:r>
            <a:endParaRPr lang="en-CA" dirty="0"/>
          </a:p>
          <a:p>
            <a:pPr>
              <a:spcBef>
                <a:spcPts val="0"/>
              </a:spcBef>
            </a:pP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pic>
        <p:nvPicPr>
          <p:cNvPr id="61" name="Google Shape;61;p13" descr="onioncell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094" y="3716541"/>
            <a:ext cx="3318033" cy="298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Am I Alive?</a:t>
            </a:r>
            <a:endParaRPr/>
          </a:p>
        </p:txBody>
      </p:sp>
      <p:pic>
        <p:nvPicPr>
          <p:cNvPr id="67" name="Google Shape;67;p14" descr="images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934" y="1605868"/>
            <a:ext cx="7456833" cy="417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6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73" name="Google Shape;73;p15" descr="download (3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999" y="1711866"/>
            <a:ext cx="6041567" cy="402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1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79" name="Google Shape;79;p16" descr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267" y="1800851"/>
            <a:ext cx="6689467" cy="374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1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85" name="Google Shape;85;p17" descr="bread_1807973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718" y="1821868"/>
            <a:ext cx="6280567" cy="3930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91" name="Google Shape;91;p18" descr="download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476" y="2024777"/>
            <a:ext cx="5395067" cy="381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7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Am I Alive?</a:t>
            </a:r>
            <a:endParaRPr/>
          </a:p>
        </p:txBody>
      </p:sp>
      <p:pic>
        <p:nvPicPr>
          <p:cNvPr id="97" name="Google Shape;97;p19" descr="download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651" y="1638299"/>
            <a:ext cx="6582700" cy="410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9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112</Words>
  <Application>Microsoft Office PowerPoint</Application>
  <PresentationFormat>Widescreen</PresentationFormat>
  <Paragraphs>31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PowerPoint Presentation</vt:lpstr>
      <vt:lpstr>KWL- What I Know, What I think I know, What I don’t know!</vt:lpstr>
      <vt:lpstr>Cells - The Basic Units of Life</vt:lpstr>
      <vt:lpstr>Am I Alive?</vt:lpstr>
      <vt:lpstr>Am I Alive?</vt:lpstr>
      <vt:lpstr>Am I Alive?</vt:lpstr>
      <vt:lpstr>Am I Alive?</vt:lpstr>
      <vt:lpstr>Am I Alive?</vt:lpstr>
      <vt:lpstr>Am I Alive?</vt:lpstr>
      <vt:lpstr>Am I Alive?</vt:lpstr>
      <vt:lpstr>Am I Alive?</vt:lpstr>
      <vt:lpstr>Am I Alive?</vt:lpstr>
      <vt:lpstr>Am I Alive?</vt:lpstr>
      <vt:lpstr>What are the characteristics of life?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know something is living or non-living?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2018-09-17T14:50:54Z</dcterms:created>
  <dcterms:modified xsi:type="dcterms:W3CDTF">2018-09-17T14:51:12Z</dcterms:modified>
</cp:coreProperties>
</file>