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B2B91-D4BF-443C-97CB-32F8B66D70CA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FB25-82DB-46B5-BDAF-14F9452E25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08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8AE6254-E9D7-43F9-B7E2-85C1E2FED4B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819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47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4D634C54-5C84-4B3A-B60F-490B710D737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90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31CB6CF-5341-44B0-9D09-CB84118CA9B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742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75;g160a433a05_0_5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6387" name="Google Shape;176;g160a433a05_0_5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031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81;g160a35f0e4_0_5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8435" name="Google Shape;182;g160a35f0e4_0_57:note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393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92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52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08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17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44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98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34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48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0007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7AA5-9D3C-4DB4-BD2B-C04639CC4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14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23;p4"/>
          <p:cNvSpPr txBox="1">
            <a:spLocks noGrp="1"/>
          </p:cNvSpPr>
          <p:nvPr>
            <p:ph type="sldNum" idx="10"/>
          </p:nvPr>
        </p:nvSpPr>
        <p:spPr>
          <a:xfrm>
            <a:off x="11319934" y="6242051"/>
            <a:ext cx="732367" cy="523875"/>
          </a:xfr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C4C823A5-5A4B-49D1-883F-F14675C30E4C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748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5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4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56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70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58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256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97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64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BF25B3-2762-4380-A585-7C3D063AAB82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EDAA-6FAC-402D-AB4B-8FC4DFB583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324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lessons/the-wacky-history-of-cell-theor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79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figure 5-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19063"/>
            <a:ext cx="10058400" cy="70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Cell Structure and Function</a:t>
            </a:r>
          </a:p>
        </p:txBody>
      </p:sp>
    </p:spTree>
    <p:extLst>
      <p:ext uri="{BB962C8B-B14F-4D97-AF65-F5344CB8AC3E}">
        <p14:creationId xmlns:p14="http://schemas.microsoft.com/office/powerpoint/2010/main" val="39620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Smallest living unit</a:t>
            </a:r>
          </a:p>
          <a:p>
            <a:pPr eaLnBrk="1" hangingPunct="1"/>
            <a:r>
              <a:rPr lang="en-US" altLang="en-US"/>
              <a:t>Most are microscopic</a:t>
            </a:r>
          </a:p>
        </p:txBody>
      </p:sp>
      <p:pic>
        <p:nvPicPr>
          <p:cNvPr id="9220" name="Picture 11" descr="figure 5-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062288"/>
            <a:ext cx="354647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figure 5-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6" y="1371600"/>
            <a:ext cx="32813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Principles of Cell Theory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752600"/>
            <a:ext cx="71628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All living things are made of cells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Smallest living unit of structure and function of all organisms is the cell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All cells arise from preexisting cells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(this principle discarded the idea of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spontaneous generation)</a:t>
            </a:r>
          </a:p>
        </p:txBody>
      </p:sp>
    </p:spTree>
    <p:extLst>
      <p:ext uri="{BB962C8B-B14F-4D97-AF65-F5344CB8AC3E}">
        <p14:creationId xmlns:p14="http://schemas.microsoft.com/office/powerpoint/2010/main" val="12733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Wacky History of Cell Theory</a:t>
            </a: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wacky history of cell theory</a:t>
            </a:r>
          </a:p>
          <a:p>
            <a:pPr marL="45720" indent="0">
              <a:buNone/>
              <a:defRPr/>
            </a:pPr>
            <a:r>
              <a:rPr lang="en-CA" dirty="0" smtClean="0">
                <a:hlinkClick r:id="rId2"/>
              </a:rPr>
              <a:t>http://ed.ted.com/lessons/the-wacky-history-of-cell-theory</a:t>
            </a:r>
            <a:endParaRPr lang="en-CA" dirty="0" smtClean="0"/>
          </a:p>
          <a:p>
            <a:pPr eaLnBrk="1" hangingPunct="1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92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Timeline</a:t>
            </a:r>
            <a:endParaRPr lang="en-CA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67000" y="1143000"/>
          <a:ext cx="6711950" cy="550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317"/>
                <a:gridCol w="1039283"/>
                <a:gridCol w="3435350"/>
              </a:tblGrid>
              <a:tr h="3707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Scientist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Discovery</a:t>
                      </a:r>
                      <a:endParaRPr lang="en-CA" sz="1800" dirty="0"/>
                    </a:p>
                  </a:txBody>
                  <a:tcPr marT="45709" marB="45709"/>
                </a:tc>
              </a:tr>
              <a:tr h="10435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Hooke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1674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Observed that a slice of cork looked like it was made up of small chambers under the microscope. He called these empty chambers “Cells”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35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Leeuwenhoek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1666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to view living organisms under a microscope. Called them “animalcules”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35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Schleiden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1838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Discovered that plants are made of cells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20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Schwann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1839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Discovered that animals are made of cells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35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Virchow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1855</a:t>
                      </a:r>
                      <a:endParaRPr lang="en-CA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Discovered that cells came from existing cells.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4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78;p34"/>
          <p:cNvSpPr>
            <a:spLocks noGrp="1"/>
          </p:cNvSpPr>
          <p:nvPr>
            <p:ph type="title"/>
          </p:nvPr>
        </p:nvSpPr>
        <p:spPr>
          <a:xfrm>
            <a:off x="1835150" y="593725"/>
            <a:ext cx="8521700" cy="763588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The Cell Theory:</a:t>
            </a:r>
          </a:p>
        </p:txBody>
      </p:sp>
      <p:sp>
        <p:nvSpPr>
          <p:cNvPr id="179" name="Google Shape;179;p34"/>
          <p:cNvSpPr txBox="1">
            <a:spLocks noGrp="1"/>
          </p:cNvSpPr>
          <p:nvPr>
            <p:ph type="body" idx="1"/>
          </p:nvPr>
        </p:nvSpPr>
        <p:spPr>
          <a:xfrm>
            <a:off x="1835150" y="2130425"/>
            <a:ext cx="8521700" cy="3416300"/>
          </a:xfrm>
        </p:spPr>
        <p:txBody>
          <a:bodyPr rtlCol="0">
            <a:noAutofit/>
          </a:bodyPr>
          <a:lstStyle/>
          <a:p>
            <a:pPr>
              <a:buFont typeface="Wingdings 3" panose="05040102010807070707" pitchFamily="18" charset="2"/>
              <a:buAutoNum type="arabicPeriod"/>
              <a:defRPr/>
            </a:pPr>
            <a:r>
              <a:rPr lang="en" dirty="0"/>
              <a:t>All living organisms are composed of one or more cells.</a:t>
            </a:r>
            <a:br>
              <a:rPr lang="en" dirty="0"/>
            </a:br>
            <a:endParaRPr dirty="0"/>
          </a:p>
          <a:p>
            <a:pPr>
              <a:buFont typeface="Wingdings 3" panose="05040102010807070707" pitchFamily="18" charset="2"/>
              <a:buAutoNum type="arabicPeriod"/>
              <a:defRPr/>
            </a:pPr>
            <a:r>
              <a:rPr lang="en" dirty="0"/>
              <a:t>Cells are the basic units of structure and function in all organisms.</a:t>
            </a:r>
            <a:br>
              <a:rPr lang="en" dirty="0"/>
            </a:br>
            <a:endParaRPr dirty="0"/>
          </a:p>
          <a:p>
            <a:pPr>
              <a:buFont typeface="Wingdings 3" panose="05040102010807070707" pitchFamily="18" charset="2"/>
              <a:buAutoNum type="arabicPeriod"/>
              <a:defRPr/>
            </a:pPr>
            <a:r>
              <a:rPr lang="en" dirty="0"/>
              <a:t>All cells come from previously existing cells.</a:t>
            </a:r>
            <a:br>
              <a:rPr lang="en" dirty="0"/>
            </a:br>
            <a:endParaRPr dirty="0"/>
          </a:p>
          <a:p>
            <a:pPr>
              <a:buFont typeface="Wingdings 3" panose="05040102010807070707" pitchFamily="18" charset="2"/>
              <a:buAutoNum type="arabicPeriod"/>
              <a:defRPr/>
            </a:pPr>
            <a:r>
              <a:rPr lang="en" dirty="0" smtClean="0"/>
              <a:t>**The </a:t>
            </a:r>
            <a:r>
              <a:rPr lang="en" dirty="0"/>
              <a:t>activity of an entire organism depends on the total activity of its independent cells</a:t>
            </a:r>
            <a:r>
              <a:rPr lang="en" dirty="0" smtClean="0"/>
              <a:t>.**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4;p35"/>
          <p:cNvSpPr>
            <a:spLocks noGrp="1"/>
          </p:cNvSpPr>
          <p:nvPr>
            <p:ph type="title"/>
          </p:nvPr>
        </p:nvSpPr>
        <p:spPr>
          <a:xfrm>
            <a:off x="1770063" y="973139"/>
            <a:ext cx="8521700" cy="573087"/>
          </a:xfrm>
        </p:spPr>
        <p:txBody>
          <a:bodyPr vert="horz" lIns="91425" tIns="91425" rIns="91425" bIns="91425" rtlCol="0" anchor="ctr">
            <a:normAutofit fontScale="90000"/>
          </a:bodyPr>
          <a:lstStyle/>
          <a:p>
            <a:pPr algn="ctr"/>
            <a:r>
              <a:rPr lang="en-US" altLang="en-US" sz="1800"/>
              <a:t>All living things are composed of cells which are shaped to fit their functions.</a:t>
            </a:r>
          </a:p>
        </p:txBody>
      </p:sp>
      <p:pic>
        <p:nvPicPr>
          <p:cNvPr id="17411" name="Google Shape;185;p35" descr="tissue-types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685925"/>
            <a:ext cx="528955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Time! </a:t>
            </a:r>
            <a:r>
              <a:rPr lang="en-US" smtClean="0">
                <a:sym typeface="Wingdings" panose="05000000000000000000" pitchFamily="2" charset="2"/>
              </a:rPr>
              <a:t>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997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180</Words>
  <Application>Microsoft Office PowerPoint</Application>
  <PresentationFormat>Widescreen</PresentationFormat>
  <Paragraphs>51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Cell Structure and Function</vt:lpstr>
      <vt:lpstr>Cells</vt:lpstr>
      <vt:lpstr>Principles of Cell Theory</vt:lpstr>
      <vt:lpstr>The Wacky History of Cell Theory</vt:lpstr>
      <vt:lpstr>Timeline</vt:lpstr>
      <vt:lpstr>The Cell Theory:</vt:lpstr>
      <vt:lpstr>All living things are composed of cells which are shaped to fit their functions.</vt:lpstr>
      <vt:lpstr>Kahoot Time!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2018-09-19T17:56:44Z</dcterms:created>
  <dcterms:modified xsi:type="dcterms:W3CDTF">2018-09-19T17:57:15Z</dcterms:modified>
</cp:coreProperties>
</file>