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25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45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68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38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63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291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72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49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9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01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9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60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52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9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43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42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F0F2-E665-40F1-AECE-BC7BDA04C2AD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E5DF9F-10EF-4C7D-A982-101DBA780D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35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RUJD5NEXC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168666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8- Microscope Lab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 Lab Wrap 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335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a quiz on Living Characteristics &amp; Parts of the Cell on:</a:t>
            </a:r>
          </a:p>
          <a:p>
            <a:pPr lvl="1"/>
            <a:r>
              <a:rPr lang="en-US" dirty="0" smtClean="0"/>
              <a:t>Wednesday October 17</a:t>
            </a:r>
            <a:r>
              <a:rPr lang="en-US" baseline="30000" dirty="0" smtClean="0"/>
              <a:t>th</a:t>
            </a:r>
            <a:r>
              <a:rPr lang="en-US" dirty="0" smtClean="0"/>
              <a:t> (803) or Friday October 19</a:t>
            </a:r>
            <a:r>
              <a:rPr lang="en-US" baseline="30000" dirty="0" smtClean="0"/>
              <a:t>th</a:t>
            </a:r>
            <a:r>
              <a:rPr lang="en-US" dirty="0" smtClean="0"/>
              <a:t> (802)</a:t>
            </a:r>
          </a:p>
          <a:p>
            <a:pPr lvl="1"/>
            <a:r>
              <a:rPr lang="en-US" dirty="0" smtClean="0"/>
              <a:t>Review Sheet will be provided and Found Online (msdcarter.weebly.com)</a:t>
            </a:r>
          </a:p>
          <a:p>
            <a:r>
              <a:rPr lang="en-US" dirty="0" smtClean="0"/>
              <a:t>ALL PERMISSION FORMS and MONEY ($$) for Discovery Centre field Trip are due by FRIDAY OCTOBER 19</a:t>
            </a:r>
            <a:r>
              <a:rPr lang="en-US" baseline="30000" dirty="0" smtClean="0"/>
              <a:t>th</a:t>
            </a:r>
            <a:r>
              <a:rPr lang="en-US" dirty="0" smtClean="0"/>
              <a:t>!</a:t>
            </a:r>
          </a:p>
          <a:p>
            <a:r>
              <a:rPr lang="en-US" dirty="0" smtClean="0"/>
              <a:t>Discovery Centre Field Trip on Monday October 22</a:t>
            </a:r>
            <a:r>
              <a:rPr lang="en-US" baseline="30000" dirty="0" smtClean="0"/>
              <a:t>nd</a:t>
            </a:r>
            <a:r>
              <a:rPr lang="en-US" dirty="0" smtClean="0"/>
              <a:t> (9:15am-1:45pm); BRING YOUR OWN LUNCH!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746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Achieved in Lab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use a light microscope to see cells.</a:t>
            </a:r>
          </a:p>
          <a:p>
            <a:r>
              <a:rPr lang="en-US" dirty="0" smtClean="0"/>
              <a:t>I know the difference between plant and animal cells</a:t>
            </a:r>
          </a:p>
          <a:p>
            <a:r>
              <a:rPr lang="en-US" dirty="0" smtClean="0"/>
              <a:t>I understand that a cell is alive because it can grow, move, respond and reproduce.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32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Cells- Onion</a:t>
            </a:r>
            <a:endParaRPr lang="en-CA" dirty="0"/>
          </a:p>
        </p:txBody>
      </p:sp>
      <p:pic>
        <p:nvPicPr>
          <p:cNvPr id="4" name="Content Placeholder 3" descr="http://blog.savcds.org/swanson/files/2009/10/Epidermal-Cell-on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846" y="2160588"/>
            <a:ext cx="4970346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168" y="1399163"/>
            <a:ext cx="979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students had luck finding something similar to this (except Yellow/Brown color) at 100X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201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Cell- Cheek Cells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16" y="1454924"/>
            <a:ext cx="9978081" cy="4351338"/>
          </a:xfrm>
        </p:spPr>
        <p:txBody>
          <a:bodyPr/>
          <a:lstStyle/>
          <a:p>
            <a:r>
              <a:rPr lang="en-US" dirty="0" smtClean="0"/>
              <a:t>Difficult to see, not many had any luck; should have looked like this at 400X (except brown, yellow due to iodine)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40" y="2323363"/>
            <a:ext cx="5107750" cy="40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6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0937"/>
            <a:ext cx="10515600" cy="1325563"/>
          </a:xfrm>
        </p:spPr>
        <p:txBody>
          <a:bodyPr/>
          <a:lstStyle/>
          <a:p>
            <a:r>
              <a:rPr lang="en-US" dirty="0" smtClean="0"/>
              <a:t>Comparing Plant and Animal Cells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189" y="652588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Plant (Onion)</a:t>
            </a:r>
            <a:endParaRPr lang="en-CA" dirty="0"/>
          </a:p>
        </p:txBody>
      </p:sp>
      <p:pic>
        <p:nvPicPr>
          <p:cNvPr id="7" name="Content Placeholder 3" descr="http://blog.savcds.org/swanson/files/2009/10/Epidermal-Cell-on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059" y="1472152"/>
            <a:ext cx="4184650" cy="326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685544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Animal (Cheek)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66485" y="1472152"/>
            <a:ext cx="4136169" cy="33051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57812"/>
              </p:ext>
            </p:extLst>
          </p:nvPr>
        </p:nvGraphicFramePr>
        <p:xfrm>
          <a:off x="2033588" y="4839822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344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 Only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Similarities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</a:t>
                      </a:r>
                      <a:r>
                        <a:rPr lang="en-US" baseline="0" dirty="0" smtClean="0"/>
                        <a:t> Only</a:t>
                      </a:r>
                      <a:endParaRPr lang="en-CA" dirty="0"/>
                    </a:p>
                  </a:txBody>
                  <a:tcPr/>
                </a:tc>
              </a:tr>
              <a:tr h="334452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34452"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34452"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34452"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8854" y="2117124"/>
            <a:ext cx="12768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Nucleus</a:t>
            </a:r>
          </a:p>
          <a:p>
            <a:endParaRPr lang="en-US" sz="1400" dirty="0" smtClean="0"/>
          </a:p>
          <a:p>
            <a:r>
              <a:rPr lang="en-US" sz="1400" dirty="0" smtClean="0"/>
              <a:t>Cell Wall</a:t>
            </a:r>
          </a:p>
          <a:p>
            <a:endParaRPr lang="en-US" sz="1400" dirty="0" smtClean="0"/>
          </a:p>
          <a:p>
            <a:r>
              <a:rPr lang="en-US" sz="1400" dirty="0" smtClean="0"/>
              <a:t>Chloroplast</a:t>
            </a:r>
          </a:p>
          <a:p>
            <a:endParaRPr lang="en-US" sz="1400" dirty="0" smtClean="0"/>
          </a:p>
          <a:p>
            <a:r>
              <a:rPr lang="en-US" sz="1400" dirty="0" smtClean="0"/>
              <a:t>Cytoplasm</a:t>
            </a:r>
          </a:p>
          <a:p>
            <a:endParaRPr lang="en-US" sz="1400" dirty="0" smtClean="0"/>
          </a:p>
          <a:p>
            <a:r>
              <a:rPr lang="en-US" sz="1400" dirty="0" smtClean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333364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didn’t we see?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www.youtube.com/watch?v=URUJD5NEXC8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10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now?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lab sheet</a:t>
            </a:r>
          </a:p>
          <a:p>
            <a:r>
              <a:rPr lang="en-US" dirty="0" smtClean="0"/>
              <a:t>Work on Organelle analogy sheet</a:t>
            </a:r>
            <a:endParaRPr lang="en-CA" dirty="0" smtClean="0"/>
          </a:p>
          <a:p>
            <a:r>
              <a:rPr lang="en-US" dirty="0" smtClean="0"/>
              <a:t>Study for quiz</a:t>
            </a:r>
          </a:p>
        </p:txBody>
      </p:sp>
    </p:spTree>
    <p:extLst>
      <p:ext uri="{BB962C8B-B14F-4D97-AF65-F5344CB8AC3E}">
        <p14:creationId xmlns:p14="http://schemas.microsoft.com/office/powerpoint/2010/main" val="417799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Bill Nye- Cells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vimeo.com/116866613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1925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229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Science 8- Microscope Lab</vt:lpstr>
      <vt:lpstr>Reminders</vt:lpstr>
      <vt:lpstr>Outcomes Achieved in Lab Activity</vt:lpstr>
      <vt:lpstr>Plant Cells- Onion</vt:lpstr>
      <vt:lpstr>Animal Cell- Cheek Cells</vt:lpstr>
      <vt:lpstr>Comparing Plant and Animal Cells</vt:lpstr>
      <vt:lpstr>What didn’t we see?</vt:lpstr>
      <vt:lpstr>What are we doing now?</vt:lpstr>
      <vt:lpstr>Bill Nye- Cells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8- Microscope Lab</dc:title>
  <dc:creator>User</dc:creator>
  <cp:lastModifiedBy>User</cp:lastModifiedBy>
  <cp:revision>6</cp:revision>
  <dcterms:created xsi:type="dcterms:W3CDTF">2018-10-12T15:13:25Z</dcterms:created>
  <dcterms:modified xsi:type="dcterms:W3CDTF">2018-10-16T11:16:46Z</dcterms:modified>
</cp:coreProperties>
</file>