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8" r:id="rId3"/>
    <p:sldId id="264" r:id="rId4"/>
    <p:sldId id="265" r:id="rId5"/>
    <p:sldId id="266" r:id="rId6"/>
    <p:sldId id="267" r:id="rId7"/>
    <p:sldId id="276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31C1DA-0297-4200-AD0A-B218D0483429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uact=8&amp;docid=n6TdLtDDZWL2KM&amp;tbnid=-zr83D2-SbNy6M:&amp;ved=&amp;url=http://www.freeimageslive.co.uk/recent_images/50?page=6&amp;ei=dGG9U4mdMOzhsAT2oIGADw&amp;bvm=bv.70138588,d.cWc&amp;psig=AFQjCNFDiCtle3kJwW6y2ATzaWRTKuxV9w&amp;ust=140500658120233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encrypted-tbn0.gstatic.com/images?q=tbn:ANd9GcT-3tKQnonTdQzqmpiuQok88IM9Jitu3-wF5Wq9rASY88X-Rgmg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4996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light?  </a:t>
            </a:r>
          </a:p>
          <a:p>
            <a:r>
              <a:rPr lang="en-US" b="1" u="sng" dirty="0" smtClean="0"/>
              <a:t>Energy our eyes can see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are the 2 sources of light?</a:t>
            </a:r>
          </a:p>
          <a:p>
            <a:r>
              <a:rPr lang="en-US" b="1" u="sng" dirty="0" smtClean="0"/>
              <a:t>Natural and artificial</a:t>
            </a:r>
          </a:p>
          <a:p>
            <a:endParaRPr lang="en-US" dirty="0" smtClean="0"/>
          </a:p>
          <a:p>
            <a:r>
              <a:rPr lang="en-US" dirty="0" smtClean="0"/>
              <a:t>What are objects called that give off their own light?</a:t>
            </a:r>
          </a:p>
          <a:p>
            <a:r>
              <a:rPr lang="en-US" b="1" u="sng" dirty="0" smtClean="0"/>
              <a:t>Luminous</a:t>
            </a:r>
          </a:p>
          <a:p>
            <a:endParaRPr lang="en-US" b="1" u="sng" dirty="0" smtClean="0"/>
          </a:p>
          <a:p>
            <a:r>
              <a:rPr lang="en-US" dirty="0" smtClean="0"/>
              <a:t>What are all other objects called? </a:t>
            </a:r>
          </a:p>
          <a:p>
            <a:r>
              <a:rPr lang="en-US" b="1" u="sng" dirty="0" err="1" smtClean="0"/>
              <a:t>Nonluminous</a:t>
            </a:r>
            <a:endParaRPr lang="en-US" b="1" u="sng" dirty="0" smtClean="0"/>
          </a:p>
          <a:p>
            <a:endParaRPr lang="en-US" b="1" u="sng" dirty="0" smtClean="0"/>
          </a:p>
          <a:p>
            <a:r>
              <a:rPr lang="en-US" dirty="0" smtClean="0"/>
              <a:t>How do we see the things around us that are not producing their own light? 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Reflection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Basic Principle of Light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572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‘</a:t>
            </a:r>
            <a:r>
              <a:rPr lang="en-US" b="1" i="1" dirty="0" smtClean="0"/>
              <a:t>Light is a form of energy</a:t>
            </a:r>
            <a:r>
              <a:rPr lang="en-US" dirty="0" smtClean="0"/>
              <a:t>’ When light reaches a surface, it can be absorbed and transformed into other types of energy.</a:t>
            </a:r>
          </a:p>
          <a:p>
            <a:pPr>
              <a:buNone/>
            </a:pPr>
            <a:r>
              <a:rPr lang="en-US" sz="1700" dirty="0" smtClean="0"/>
              <a:t>      … into electrical energy          … into thermal energy                … into chemical energy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700" dirty="0" smtClean="0"/>
              <a:t>Solar cells change         Cameras change light into     Trees convert light energy into food</a:t>
            </a:r>
          </a:p>
          <a:p>
            <a:pPr>
              <a:buNone/>
            </a:pPr>
            <a:r>
              <a:rPr lang="en-US" sz="1700" dirty="0" smtClean="0"/>
              <a:t>      light into electricity        thermal images                        (chemical energy</a:t>
            </a:r>
            <a:r>
              <a:rPr lang="en-US" sz="1000" dirty="0" smtClean="0"/>
              <a:t>)</a:t>
            </a:r>
          </a:p>
          <a:p>
            <a:endParaRPr lang="en-US" sz="10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amount of energy a surface receives depends on the </a:t>
            </a:r>
            <a:r>
              <a:rPr lang="en-US" b="1" u="sng" dirty="0" smtClean="0"/>
              <a:t>intensity</a:t>
            </a:r>
            <a:r>
              <a:rPr lang="en-US" b="1" dirty="0" smtClean="0"/>
              <a:t> </a:t>
            </a:r>
            <a:r>
              <a:rPr lang="en-US" dirty="0" smtClean="0"/>
              <a:t>of the light. The more intense the light, the more light can be absorbed.</a:t>
            </a:r>
          </a:p>
          <a:p>
            <a:endParaRPr lang="en-US" dirty="0"/>
          </a:p>
        </p:txBody>
      </p:sp>
      <p:pic>
        <p:nvPicPr>
          <p:cNvPr id="1026" name="Picture 2" descr="http://creativexposure.net/wp-content/uploads/2011/08/116_1605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2153478" cy="1905000"/>
          </a:xfrm>
          <a:prstGeom prst="rect">
            <a:avLst/>
          </a:prstGeom>
          <a:noFill/>
        </p:spPr>
      </p:pic>
      <p:pic>
        <p:nvPicPr>
          <p:cNvPr id="1028" name="Picture 4" descr="http://www.armedforces-int.com/upload/image_files/articles/images/companies/2161/BFi%20Art6%20Pic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9" y="2209800"/>
            <a:ext cx="2460625" cy="1905000"/>
          </a:xfrm>
          <a:prstGeom prst="rect">
            <a:avLst/>
          </a:prstGeom>
          <a:noFill/>
        </p:spPr>
      </p:pic>
      <p:pic>
        <p:nvPicPr>
          <p:cNvPr id="1030" name="Picture 6" descr="http://frankottegroup.com/wp-content/gallery/featured-trees/oak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2860293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/>
          <a:lstStyle/>
          <a:p>
            <a:r>
              <a:rPr lang="en-US" dirty="0" smtClean="0"/>
              <a:t>Intensity Experiment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Why, if light travels in a straight line, does the page of the book appear brighter the closer it is to the flame? </a:t>
            </a:r>
            <a:endParaRPr lang="en-US" dirty="0"/>
          </a:p>
        </p:txBody>
      </p:sp>
      <p:pic>
        <p:nvPicPr>
          <p:cNvPr id="1026" name="Picture 2" descr="http://www.watton.org/clipart/candles/candles1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200400"/>
            <a:ext cx="2474878" cy="2422525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6400800" y="3429000"/>
            <a:ext cx="3810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324600" y="32766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24600" y="40386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77000" y="3886200"/>
            <a:ext cx="457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77000" y="4038600"/>
            <a:ext cx="3048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791200" y="3505200"/>
            <a:ext cx="4572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67400" y="4038600"/>
            <a:ext cx="3048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447800" y="3048000"/>
            <a:ext cx="2514600" cy="0"/>
          </a:xfrm>
          <a:prstGeom prst="straightConnector1">
            <a:avLst/>
          </a:prstGeom>
          <a:ln w="38100" cmpd="sng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www.wpclipart.com/education/books/books_5/large_open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2359742" cy="1219200"/>
          </a:xfrm>
          <a:prstGeom prst="rect">
            <a:avLst/>
          </a:prstGeom>
          <a:noFill/>
        </p:spPr>
      </p:pic>
      <p:pic>
        <p:nvPicPr>
          <p:cNvPr id="44" name="Picture 4" descr="http://www.wpclipart.com/education/books/books_5/large_open_boo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352800"/>
            <a:ext cx="2359742" cy="1219200"/>
          </a:xfrm>
          <a:prstGeom prst="rect">
            <a:avLst/>
          </a:prstGeom>
          <a:noFill/>
        </p:spPr>
      </p:pic>
      <p:cxnSp>
        <p:nvCxnSpPr>
          <p:cNvPr id="41" name="Straight Arrow Connector 40"/>
          <p:cNvCxnSpPr/>
          <p:nvPr/>
        </p:nvCxnSpPr>
        <p:spPr>
          <a:xfrm flipH="1" flipV="1">
            <a:off x="5638800" y="3657600"/>
            <a:ext cx="6096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638800" y="3886200"/>
            <a:ext cx="609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715000" y="3962400"/>
            <a:ext cx="4572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6"/>
          <p:cNvSpPr txBox="1">
            <a:spLocks/>
          </p:cNvSpPr>
          <p:nvPr/>
        </p:nvSpPr>
        <p:spPr>
          <a:xfrm>
            <a:off x="4608870" y="2430462"/>
            <a:ext cx="4001729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a bright lamp!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://www.wpclipart.com/education/books/books_5/large_open_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2359742" cy="12192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80803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Intensity Experiment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watton.org/clipart/candles/candles1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2474878" cy="242252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6400800" y="3429000"/>
            <a:ext cx="3810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24600" y="32766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24600" y="4038600"/>
            <a:ext cx="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77000" y="3886200"/>
            <a:ext cx="457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77000" y="4038600"/>
            <a:ext cx="304800" cy="228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http://www.wpclipart.com/education/books/books_5/large_open_boo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352800"/>
            <a:ext cx="2359742" cy="1219200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/>
          <p:nvPr/>
        </p:nvCxnSpPr>
        <p:spPr>
          <a:xfrm flipH="1">
            <a:off x="1219200" y="3962400"/>
            <a:ext cx="4953000" cy="1600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676400" y="2514600"/>
            <a:ext cx="4572000" cy="1295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Why, if light travels in a straight line, does the page of the book appear brighter the closer it is to the flame?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219200" y="3886200"/>
            <a:ext cx="5029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24200" y="1981200"/>
            <a:ext cx="3124200" cy="1752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90800" y="4038600"/>
            <a:ext cx="3581400" cy="2514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6200" y="5715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closer the book, the more light rays hit the book and the more </a:t>
            </a:r>
            <a:r>
              <a:rPr lang="en-US" b="1" u="sng" dirty="0" smtClean="0"/>
              <a:t>intense</a:t>
            </a:r>
            <a:r>
              <a:rPr lang="en-US" dirty="0" smtClean="0"/>
              <a:t> the light appears (the brighter it is)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Second Basic Principle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Light travels in a straight line from its source</a:t>
            </a:r>
          </a:p>
          <a:p>
            <a:endParaRPr lang="en-US" dirty="0" smtClean="0"/>
          </a:p>
          <a:p>
            <a:r>
              <a:rPr lang="en-US" dirty="0" smtClean="0"/>
              <a:t>Light will continue to travel in a straight line until it hits something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light becomes less intense as it travels farther away, which can be seen in this picture. </a:t>
            </a:r>
            <a:endParaRPr lang="en-US" dirty="0" smtClean="0"/>
          </a:p>
          <a:p>
            <a:r>
              <a:rPr lang="en-US" dirty="0" smtClean="0"/>
              <a:t>(demo - smoke or chalk dust with laser pointer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9" name="Content Placeholder 8" descr="2012-03-13-05_48_48_edited-cop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981200"/>
            <a:ext cx="4360843" cy="2895600"/>
          </a:xfrm>
        </p:spPr>
      </p:pic>
      <p:sp>
        <p:nvSpPr>
          <p:cNvPr id="17410" name="AutoShape 2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63500" y="-136525"/>
            <a:ext cx="73056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63500" y="-136525"/>
            <a:ext cx="73056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63500" y="-136525"/>
            <a:ext cx="73056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http://www.google.ca/url?sa=i&amp;source=images&amp;cd=&amp;ved=0CAUQjBw4Gw&amp;url=http%3A%2F%2Fwww.nothingintosomething.com%2Fwp-content%2Fuploads%2F2012%2F05%2F2012-03-13-05.48.48_edited-copy.jpg&amp;ei=rq2DVOC_Ec38gwSCvYPIBw&amp;psig=AFQjCNFBqUU1TENDohlc_VeHy2VL9bn9Ew&amp;ust=1418002222395355"/>
          <p:cNvSpPr>
            <a:spLocks noChangeAspect="1" noChangeArrowheads="1"/>
          </p:cNvSpPr>
          <p:nvPr/>
        </p:nvSpPr>
        <p:spPr bwMode="auto">
          <a:xfrm>
            <a:off x="63500" y="-136525"/>
            <a:ext cx="73056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0213"/>
            <a:ext cx="4038600" cy="30259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The only reason you can see the laser beam is because it is hitting the chalk particles in the air – if there were no chalk particles, you wouldn’t be able to see the light, except for where it hits the wall.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28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So light keeps on going….forever!  Unless it hits something.</a:t>
            </a:r>
          </a:p>
          <a:p>
            <a:endParaRPr lang="en-CA" dirty="0"/>
          </a:p>
          <a:p>
            <a:r>
              <a:rPr lang="en-CA" dirty="0" smtClean="0"/>
              <a:t>What happens when light hits something?</a:t>
            </a:r>
          </a:p>
          <a:p>
            <a:r>
              <a:rPr lang="en-CA" dirty="0" smtClean="0"/>
              <a:t>Besides reflecting and absorbing : )</a:t>
            </a:r>
          </a:p>
          <a:p>
            <a:r>
              <a:rPr lang="en-CA" dirty="0" smtClean="0"/>
              <a:t>We’ll find out tomorrow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88303"/>
            <a:ext cx="4038600" cy="2549756"/>
          </a:xfrm>
        </p:spPr>
      </p:pic>
    </p:spTree>
    <p:extLst>
      <p:ext uri="{BB962C8B-B14F-4D97-AF65-F5344CB8AC3E}">
        <p14:creationId xmlns:p14="http://schemas.microsoft.com/office/powerpoint/2010/main" val="1335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2549</TotalTime>
  <Words>377</Words>
  <Application>Microsoft Office PowerPoint</Application>
  <PresentationFormat>On-screen Show (4:3)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Apex</vt:lpstr>
      <vt:lpstr>LIGHT</vt:lpstr>
      <vt:lpstr>Review</vt:lpstr>
      <vt:lpstr>The First Basic Principle of Light </vt:lpstr>
      <vt:lpstr>Intensity Experiment</vt:lpstr>
      <vt:lpstr>PowerPoint Presentation</vt:lpstr>
      <vt:lpstr>The Second Basic Principle of Light</vt:lpstr>
      <vt:lpstr>PowerPoint Presentation</vt:lpstr>
      <vt:lpstr>PowerPoint Presentation</vt:lpstr>
    </vt:vector>
  </TitlesOfParts>
  <Company>ED18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ED18</dc:creator>
  <cp:lastModifiedBy>Piers, Chris     (ASD-W)</cp:lastModifiedBy>
  <cp:revision>87</cp:revision>
  <dcterms:created xsi:type="dcterms:W3CDTF">2014-07-08T16:04:54Z</dcterms:created>
  <dcterms:modified xsi:type="dcterms:W3CDTF">2016-04-04T14:48:24Z</dcterms:modified>
</cp:coreProperties>
</file>