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Careers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3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Lifework 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703" t="19940" r="18445" b="18919"/>
          <a:stretch/>
        </p:blipFill>
        <p:spPr>
          <a:xfrm>
            <a:off x="2051222" y="1982614"/>
            <a:ext cx="7784756" cy="4193061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4407243" y="2594919"/>
            <a:ext cx="403654" cy="593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25" t="28108" r="33784" b="9189"/>
          <a:stretch/>
        </p:blipFill>
        <p:spPr>
          <a:xfrm>
            <a:off x="1425146" y="1771135"/>
            <a:ext cx="3888259" cy="430015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10746" y="2309427"/>
            <a:ext cx="1169773" cy="652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5811" t="28108" r="34797" b="9429"/>
          <a:stretch/>
        </p:blipFill>
        <p:spPr>
          <a:xfrm>
            <a:off x="5746518" y="1713469"/>
            <a:ext cx="3583460" cy="42836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1211" y="2997980"/>
            <a:ext cx="131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6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a 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u="sng" dirty="0"/>
              <a:t>Part A- Setting up your portfolio</a:t>
            </a:r>
            <a:endParaRPr lang="en-US" dirty="0"/>
          </a:p>
          <a:p>
            <a:pPr lvl="0"/>
            <a:r>
              <a:rPr lang="en-US" dirty="0"/>
              <a:t>Click on “Home”, “Portfolios” and “+ Add Portfolio”</a:t>
            </a:r>
          </a:p>
          <a:p>
            <a:pPr lvl="0"/>
            <a:r>
              <a:rPr lang="en-US" dirty="0"/>
              <a:t>Type your first and last name for the Portfolio title</a:t>
            </a:r>
          </a:p>
          <a:p>
            <a:pPr lvl="0"/>
            <a:r>
              <a:rPr lang="en-US" dirty="0"/>
              <a:t>Click on “+ update banner image”. Add a photo that represents who you are or an interest of yours.</a:t>
            </a:r>
          </a:p>
          <a:p>
            <a:pPr lvl="0"/>
            <a:r>
              <a:rPr lang="en-US" dirty="0"/>
              <a:t>Change the avatar as well (you can put a picture of you or something else that interests you)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3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Part </a:t>
            </a:r>
            <a:r>
              <a:rPr lang="en-US" b="1" u="sng" dirty="0"/>
              <a:t>B- Who am I Surveys</a:t>
            </a:r>
            <a:endParaRPr lang="en-US" dirty="0"/>
          </a:p>
          <a:p>
            <a:pPr lvl="0"/>
            <a:r>
              <a:rPr lang="en-US" dirty="0"/>
              <a:t>Complete the surveys in the “Who am I” tab. At the end of each survey read your results. </a:t>
            </a:r>
          </a:p>
          <a:p>
            <a:pPr lvl="0"/>
            <a:r>
              <a:rPr lang="en-US" dirty="0"/>
              <a:t>Learning Styles</a:t>
            </a:r>
          </a:p>
          <a:p>
            <a:pPr lvl="0"/>
            <a:r>
              <a:rPr lang="en-US" dirty="0"/>
              <a:t>Personality</a:t>
            </a:r>
          </a:p>
          <a:p>
            <a:pPr lvl="0"/>
            <a:r>
              <a:rPr lang="en-US" dirty="0"/>
              <a:t>Interests</a:t>
            </a:r>
          </a:p>
          <a:p>
            <a:pPr lvl="0"/>
            <a:r>
              <a:rPr lang="en-US" dirty="0"/>
              <a:t>Knowledge</a:t>
            </a:r>
          </a:p>
          <a:p>
            <a:pPr lvl="0"/>
            <a:r>
              <a:rPr lang="en-US" dirty="0"/>
              <a:t>Motivations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lvl="0" indent="0">
              <a:buNone/>
            </a:pPr>
            <a:r>
              <a:rPr lang="en-US" b="1" u="sng" dirty="0" smtClean="0"/>
              <a:t>*Add </a:t>
            </a:r>
            <a:r>
              <a:rPr lang="en-US" b="1" u="sng" dirty="0"/>
              <a:t>each completed survey to your </a:t>
            </a:r>
            <a:r>
              <a:rPr lang="en-US" b="1" u="sng" dirty="0" smtClean="0"/>
              <a:t>portfolio!!!!</a:t>
            </a:r>
          </a:p>
          <a:p>
            <a:pPr marL="0" lvl="0" indent="0">
              <a:buNone/>
            </a:pPr>
            <a:r>
              <a:rPr lang="en-US" b="1" u="sng" dirty="0" smtClean="0"/>
              <a:t>*RECORD YOUR RESULTS ON YOUR </a:t>
            </a:r>
            <a:r>
              <a:rPr lang="en-US" b="1" u="sng" dirty="0" err="1" smtClean="0"/>
              <a:t>myblueprint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worklife</a:t>
            </a:r>
            <a:r>
              <a:rPr lang="en-US" b="1" u="sng" dirty="0" smtClean="0"/>
              <a:t> portfolio template &amp; rubric</a:t>
            </a:r>
            <a:endParaRPr 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3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3644" y="1972299"/>
            <a:ext cx="6104864" cy="40501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*BEFORE </a:t>
            </a:r>
            <a:r>
              <a:rPr lang="en-US" b="1" dirty="0"/>
              <a:t>YOU COMPLETE THIS PART YOU MUST HAVE YOUR 5 SURVEYS COMPLETED FROM LAST CLASS</a:t>
            </a:r>
            <a:endParaRPr lang="en-US" dirty="0"/>
          </a:p>
          <a:p>
            <a:r>
              <a:rPr lang="en-US" b="1" u="sng" dirty="0" smtClean="0"/>
              <a:t>Part C:</a:t>
            </a:r>
            <a:r>
              <a:rPr lang="en-US" b="1" u="sng" dirty="0"/>
              <a:t>Occupation Match </a:t>
            </a:r>
            <a:endParaRPr lang="en-US" b="1" u="sng" dirty="0" smtClean="0"/>
          </a:p>
          <a:p>
            <a:pPr lvl="0"/>
            <a:r>
              <a:rPr lang="en-US" dirty="0"/>
              <a:t>Click on “Home”, “Dashboard”, “Suggested Occupations”</a:t>
            </a:r>
          </a:p>
          <a:p>
            <a:r>
              <a:rPr lang="en-US" dirty="0"/>
              <a:t>	</a:t>
            </a:r>
            <a:r>
              <a:rPr lang="en-US" b="1" dirty="0"/>
              <a:t>OR</a:t>
            </a:r>
            <a:endParaRPr lang="en-US" dirty="0"/>
          </a:p>
          <a:p>
            <a:r>
              <a:rPr lang="en-US" dirty="0"/>
              <a:t>Click on “Who am I” and “Match Results”</a:t>
            </a:r>
          </a:p>
          <a:p>
            <a:pPr lvl="0"/>
            <a:r>
              <a:rPr lang="en-US" dirty="0"/>
              <a:t>Search for one career you are interested in and click on the name of the career (shows up blue)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550" t="12252" r="27703" b="9480"/>
          <a:stretch/>
        </p:blipFill>
        <p:spPr>
          <a:xfrm>
            <a:off x="6796785" y="2367092"/>
            <a:ext cx="5395215" cy="326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6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419" t="9970" r="16607" b="12553"/>
          <a:stretch/>
        </p:blipFill>
        <p:spPr>
          <a:xfrm>
            <a:off x="164755" y="477793"/>
            <a:ext cx="6336713" cy="531340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t="9966" b="7722"/>
          <a:stretch/>
        </p:blipFill>
        <p:spPr>
          <a:xfrm>
            <a:off x="4554548" y="2957384"/>
            <a:ext cx="7205902" cy="333632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1338335" y="1765732"/>
            <a:ext cx="362465" cy="403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844026" y="1785042"/>
            <a:ext cx="362465" cy="403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487825" y="1765732"/>
            <a:ext cx="362465" cy="403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096000" y="5907813"/>
            <a:ext cx="1095632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4608" y="334571"/>
            <a:ext cx="4201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If you are still interested in the career click on </a:t>
            </a:r>
            <a:r>
              <a:rPr lang="en-US" b="1" u="sng" dirty="0"/>
              <a:t>“Get started” </a:t>
            </a:r>
            <a:r>
              <a:rPr lang="en-US" dirty="0"/>
              <a:t>to take the survey to see if you are compatible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If you are a good match or you're or not a good match but still very interested in that career click on the “heart” to add to your “</a:t>
            </a:r>
            <a:r>
              <a:rPr lang="en-US" dirty="0" err="1"/>
              <a:t>Favourites</a:t>
            </a:r>
            <a:r>
              <a:rPr lang="en-US" dirty="0"/>
              <a:t>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Also add this career to your portfolio if interested in it</a:t>
            </a:r>
            <a:endParaRPr lang="en-US" dirty="0"/>
          </a:p>
          <a:p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2874380" y="1469170"/>
            <a:ext cx="1005016" cy="2965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ight Arrow 11"/>
          <p:cNvSpPr/>
          <p:nvPr/>
        </p:nvSpPr>
        <p:spPr>
          <a:xfrm rot="8566976">
            <a:off x="1506917" y="1098130"/>
            <a:ext cx="1005016" cy="2965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3038" y="5907813"/>
            <a:ext cx="3566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IN ALL 3 CAREER CHOICES IN YOUR FOLDER!****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3930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25</TotalTime>
  <Words>232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Tw Cen MT</vt:lpstr>
      <vt:lpstr>Wingdings</vt:lpstr>
      <vt:lpstr>Droplet</vt:lpstr>
      <vt:lpstr>Unit 2: Careers</vt:lpstr>
      <vt:lpstr>Lifework Portfolio</vt:lpstr>
      <vt:lpstr>LOGIN</vt:lpstr>
      <vt:lpstr>Set up a Portfolio</vt:lpstr>
      <vt:lpstr>Who Am I Surveys</vt:lpstr>
      <vt:lpstr>Career Matching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Careers</dc:title>
  <dc:creator>CJH-0000-T</dc:creator>
  <cp:lastModifiedBy>CJH-0000-T</cp:lastModifiedBy>
  <cp:revision>5</cp:revision>
  <dcterms:created xsi:type="dcterms:W3CDTF">2019-11-27T15:46:41Z</dcterms:created>
  <dcterms:modified xsi:type="dcterms:W3CDTF">2019-12-09T16:37:18Z</dcterms:modified>
</cp:coreProperties>
</file>