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5" r:id="rId3"/>
    <p:sldId id="266" r:id="rId4"/>
    <p:sldId id="272" r:id="rId5"/>
    <p:sldId id="273" r:id="rId6"/>
    <p:sldId id="274" r:id="rId7"/>
    <p:sldId id="275" r:id="rId8"/>
    <p:sldId id="276" r:id="rId9"/>
    <p:sldId id="269" r:id="rId10"/>
    <p:sldId id="270" r:id="rId11"/>
    <p:sldId id="277" r:id="rId12"/>
    <p:sldId id="278" r:id="rId13"/>
    <p:sldId id="267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1C1DA-0297-4200-AD0A-B218D0483429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en/simulation/bending-ligh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ear sighted far sigh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00" y="1219200"/>
            <a:ext cx="6303800" cy="40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Nearsightedness (Myopia)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 objects up close but not at a </a:t>
            </a:r>
            <a:r>
              <a:rPr lang="en-US" dirty="0" smtClean="0"/>
              <a:t>distance.</a:t>
            </a:r>
          </a:p>
          <a:p>
            <a:r>
              <a:rPr lang="en-US" dirty="0" smtClean="0"/>
              <a:t>Concave </a:t>
            </a:r>
            <a:r>
              <a:rPr lang="en-US" dirty="0"/>
              <a:t>lenses are used to correct this vision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Eyeball is too long, and light is focused before it hits retina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Image result for nearsighted 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7211"/>
            <a:ext cx="3886200" cy="2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earsighted eye 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7900"/>
            <a:ext cx="2359025" cy="16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2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Sightedness (Hyperopia)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05800" cy="2286000"/>
          </a:xfrm>
        </p:spPr>
        <p:txBody>
          <a:bodyPr/>
          <a:lstStyle/>
          <a:p>
            <a:r>
              <a:rPr lang="en-US" dirty="0" smtClean="0"/>
              <a:t>See </a:t>
            </a:r>
            <a:r>
              <a:rPr lang="en-US" dirty="0"/>
              <a:t>objects at a distance but not up close. </a:t>
            </a:r>
            <a:endParaRPr lang="en-US" dirty="0" smtClean="0"/>
          </a:p>
          <a:p>
            <a:r>
              <a:rPr lang="en-US" dirty="0" smtClean="0"/>
              <a:t>Convex </a:t>
            </a:r>
            <a:r>
              <a:rPr lang="en-US" dirty="0"/>
              <a:t>lenses are used to correct this vision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Eyeball is short and doesn’t bend light enough so focus is behind retina</a:t>
            </a:r>
            <a:endParaRPr lang="en-CA" dirty="0"/>
          </a:p>
        </p:txBody>
      </p:sp>
      <p:pic>
        <p:nvPicPr>
          <p:cNvPr id="6146" name="Picture 2" descr="Image result for farsighted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7" y="3505200"/>
            <a:ext cx="5254625" cy="296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0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947" y="304800"/>
            <a:ext cx="8305800" cy="4525963"/>
          </a:xfrm>
        </p:spPr>
        <p:txBody>
          <a:bodyPr/>
          <a:lstStyle/>
          <a:p>
            <a:r>
              <a:rPr lang="en-US" dirty="0" smtClean="0"/>
              <a:t>We use glasses to refract the light and make it focus where it’s supposed to be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758239" cy="2510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48284"/>
            <a:ext cx="4800600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1" y="685800"/>
            <a:ext cx="876879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4582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Lenses animation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r>
              <a:rPr lang="en-US" b="1" dirty="0"/>
              <a:t>Once we </a:t>
            </a:r>
            <a:r>
              <a:rPr lang="en-US" b="1" dirty="0" smtClean="0"/>
              <a:t>understood </a:t>
            </a:r>
            <a:r>
              <a:rPr lang="en-US" b="1" dirty="0"/>
              <a:t>how refraction </a:t>
            </a:r>
            <a:r>
              <a:rPr lang="en-US" b="1" dirty="0" smtClean="0"/>
              <a:t>occurred, </a:t>
            </a:r>
            <a:r>
              <a:rPr lang="en-US" b="1" dirty="0"/>
              <a:t>lenses were created to refract light in specific ways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Here </a:t>
            </a:r>
            <a:r>
              <a:rPr lang="en-US" b="1" dirty="0"/>
              <a:t>are a few of the different types of lenses that exist: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97" y="127088"/>
            <a:ext cx="6726006" cy="18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of the different kinds of lenses refract (bend) light in a unique way.</a:t>
            </a:r>
          </a:p>
          <a:p>
            <a:r>
              <a:rPr lang="en-US" dirty="0" smtClean="0"/>
              <a:t>E.g. A convex lens</a:t>
            </a:r>
          </a:p>
          <a:p>
            <a:r>
              <a:rPr lang="en-US" dirty="0" smtClean="0"/>
              <a:t>A concave lens</a:t>
            </a:r>
          </a:p>
          <a:p>
            <a:endParaRPr lang="en-US" dirty="0"/>
          </a:p>
          <a:p>
            <a:r>
              <a:rPr lang="en-US" dirty="0" smtClean="0"/>
              <a:t>Activity – looking at lenses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24442"/>
            <a:ext cx="3807340" cy="281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9635"/>
            <a:ext cx="3886200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curved piece of transparent material that refracts light in a predictable </a:t>
            </a:r>
            <a:r>
              <a:rPr lang="en-US" dirty="0" smtClean="0"/>
              <a:t>way.</a:t>
            </a:r>
          </a:p>
          <a:p>
            <a:r>
              <a:rPr lang="en-US" dirty="0" smtClean="0"/>
              <a:t>Usually </a:t>
            </a:r>
            <a:r>
              <a:rPr lang="en-US" dirty="0"/>
              <a:t>made from glass or plastic.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2847975" cy="1600200"/>
          </a:xfr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441575" cy="14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8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Lenses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Convex Lenses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Concave Lenses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4040188" cy="3763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Centre of the lens bulges out </a:t>
            </a:r>
          </a:p>
          <a:p>
            <a:r>
              <a:rPr lang="en-US" dirty="0" smtClean="0"/>
              <a:t>Causes </a:t>
            </a:r>
            <a:r>
              <a:rPr lang="en-US" dirty="0"/>
              <a:t>light rays to bend toward each other (converge</a:t>
            </a:r>
            <a:r>
              <a:rPr lang="en-US" dirty="0" smtClean="0"/>
              <a:t>)</a:t>
            </a:r>
          </a:p>
          <a:p>
            <a:r>
              <a:rPr lang="en-US" dirty="0"/>
              <a:t>Can act as a magnifying glass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lens has its own focal length (the distance from the </a:t>
            </a:r>
            <a:r>
              <a:rPr lang="en-US" dirty="0" err="1"/>
              <a:t>centre</a:t>
            </a:r>
            <a:r>
              <a:rPr lang="en-US" dirty="0"/>
              <a:t> of the lens to the focal point)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Centre </a:t>
            </a:r>
            <a:r>
              <a:rPr lang="en-US" dirty="0"/>
              <a:t>of the lens is curved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Causes </a:t>
            </a:r>
            <a:r>
              <a:rPr lang="en-US" dirty="0"/>
              <a:t>light rays to bend away from each other (diverge)</a:t>
            </a:r>
            <a:endParaRPr lang="en-CA" dirty="0"/>
          </a:p>
        </p:txBody>
      </p:sp>
      <p:pic>
        <p:nvPicPr>
          <p:cNvPr id="2052" name="Picture 4" descr="Image result for concave len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2" y="4609020"/>
            <a:ext cx="2282825" cy="16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ncave len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14" y="4609019"/>
            <a:ext cx="2201598" cy="16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1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Lenses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greater the curvature of the lens, the shorter the focal length. </a:t>
            </a:r>
            <a:endParaRPr lang="en-US" dirty="0" smtClean="0"/>
          </a:p>
          <a:p>
            <a:r>
              <a:rPr lang="en-US" dirty="0"/>
              <a:t>Lenses have focal points on either side because light shines through either </a:t>
            </a:r>
            <a:r>
              <a:rPr lang="en-US" dirty="0" smtClean="0"/>
              <a:t>side.</a:t>
            </a:r>
          </a:p>
          <a:p>
            <a:r>
              <a:rPr lang="en-US" dirty="0" smtClean="0"/>
              <a:t>The </a:t>
            </a:r>
            <a:r>
              <a:rPr lang="en-US" dirty="0"/>
              <a:t>line through the </a:t>
            </a:r>
            <a:r>
              <a:rPr lang="en-US" dirty="0" err="1"/>
              <a:t>centre</a:t>
            </a:r>
            <a:r>
              <a:rPr lang="en-US" dirty="0"/>
              <a:t> of the lens is called the principle axis.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7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Lenses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focal point, you must extend the refracted rays back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Lenses </a:t>
            </a:r>
            <a:r>
              <a:rPr lang="en-US" dirty="0"/>
              <a:t>with the greater curvature have the shortest focal length. </a:t>
            </a:r>
            <a:endParaRPr lang="en-CA" dirty="0"/>
          </a:p>
        </p:txBody>
      </p:sp>
      <p:pic>
        <p:nvPicPr>
          <p:cNvPr id="3074" name="Picture 2" descr="Image result for concave len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1265"/>
            <a:ext cx="37909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0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Lenses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Image result for the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24600" cy="53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7" y="302712"/>
            <a:ext cx="8229600" cy="4525963"/>
          </a:xfrm>
        </p:spPr>
        <p:txBody>
          <a:bodyPr/>
          <a:lstStyle/>
          <a:p>
            <a:r>
              <a:rPr lang="en-US" dirty="0" smtClean="0"/>
              <a:t>Your eyes have lenses.  They refract the light so it focuses the light on the back of your eye.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5712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1756</TotalTime>
  <Words>338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Lucida Sans</vt:lpstr>
      <vt:lpstr>Wingdings</vt:lpstr>
      <vt:lpstr>Wingdings 2</vt:lpstr>
      <vt:lpstr>Wingdings 3</vt:lpstr>
      <vt:lpstr>Apex</vt:lpstr>
      <vt:lpstr>LIGHT</vt:lpstr>
      <vt:lpstr>PowerPoint Presentation</vt:lpstr>
      <vt:lpstr>PowerPoint Presentation</vt:lpstr>
      <vt:lpstr>Lenses</vt:lpstr>
      <vt:lpstr>Types Lenses</vt:lpstr>
      <vt:lpstr>Convex Lenses</vt:lpstr>
      <vt:lpstr>Concave Lenses</vt:lpstr>
      <vt:lpstr>Corrective Lenses</vt:lpstr>
      <vt:lpstr>PowerPoint Presentation</vt:lpstr>
      <vt:lpstr>PowerPoint Presentation</vt:lpstr>
      <vt:lpstr>Nearsightedness (Myopia)</vt:lpstr>
      <vt:lpstr>Far Sightedness (Hyperopia)</vt:lpstr>
      <vt:lpstr>PowerPoint Presentation</vt:lpstr>
      <vt:lpstr>PowerPoint Presentation</vt:lpstr>
      <vt:lpstr>PowerPoint Presentation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ED18</dc:creator>
  <cp:lastModifiedBy>User</cp:lastModifiedBy>
  <cp:revision>67</cp:revision>
  <dcterms:created xsi:type="dcterms:W3CDTF">2014-07-08T16:04:54Z</dcterms:created>
  <dcterms:modified xsi:type="dcterms:W3CDTF">2019-05-28T06:29:26Z</dcterms:modified>
</cp:coreProperties>
</file>