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20742EA2-F51F-4C06-8F5A-872549900232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885950A4-3E65-47AC-8252-8877FA622BA0}" type="slidenum">
              <a:rPr lang="en-CA" smtClean="0"/>
              <a:t>‹#›</a:t>
            </a:fld>
            <a:endParaRPr lang="en-CA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678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2EA2-F51F-4C06-8F5A-872549900232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950A4-3E65-47AC-8252-8877FA622B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554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0742EA2-F51F-4C06-8F5A-872549900232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885950A4-3E65-47AC-8252-8877FA622BA0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196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2EA2-F51F-4C06-8F5A-872549900232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950A4-3E65-47AC-8252-8877FA622B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739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742EA2-F51F-4C06-8F5A-872549900232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85950A4-3E65-47AC-8252-8877FA622BA0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146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2EA2-F51F-4C06-8F5A-872549900232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950A4-3E65-47AC-8252-8877FA622B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963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2EA2-F51F-4C06-8F5A-872549900232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950A4-3E65-47AC-8252-8877FA622B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51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2EA2-F51F-4C06-8F5A-872549900232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950A4-3E65-47AC-8252-8877FA622B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683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2EA2-F51F-4C06-8F5A-872549900232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950A4-3E65-47AC-8252-8877FA622B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4868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20742EA2-F51F-4C06-8F5A-872549900232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85950A4-3E65-47AC-8252-8877FA622B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96772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20742EA2-F51F-4C06-8F5A-872549900232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885950A4-3E65-47AC-8252-8877FA622B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040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0742EA2-F51F-4C06-8F5A-872549900232}" type="datetimeFigureOut">
              <a:rPr lang="en-CA" smtClean="0"/>
              <a:t>2019-03-25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85950A4-3E65-47AC-8252-8877FA622BA0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1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youtube.com/watch?v=rFdbY_V7vI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O_Ox_dH0M8" TargetMode="External"/><Relationship Id="rId2" Type="http://schemas.openxmlformats.org/officeDocument/2006/relationships/hyperlink" Target="https://www.youtube.com/watch?v=UyFYgeE32f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kids.co.nz/gamesactivities/detectivescience/gravity.html" TargetMode="External"/><Relationship Id="rId2" Type="http://schemas.openxmlformats.org/officeDocument/2006/relationships/hyperlink" Target="https://www.exploratorium.edu/ronh/weigh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sa.gov/audience/foreducators/topnav/materials/listbytype/Mass_vs_Weight.html" TargetMode="External"/><Relationship Id="rId4" Type="http://schemas.openxmlformats.org/officeDocument/2006/relationships/hyperlink" Target="https://www.explorelearning.com/index.cfm?method=cResource.dspDetail&amp;ResourceID=6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Mass vs Weight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7494071" y="4105444"/>
            <a:ext cx="4901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2"/>
              </a:rPr>
              <a:t>https://www.youtube.com/watch?v=rFdbY_V7vIo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53" y="1766115"/>
            <a:ext cx="50482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4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amount of </a:t>
            </a:r>
            <a:r>
              <a:rPr lang="en-US" u="sng" dirty="0" smtClean="0"/>
              <a:t>stuff</a:t>
            </a:r>
            <a:r>
              <a:rPr lang="en-US" dirty="0" smtClean="0"/>
              <a:t> in an object</a:t>
            </a:r>
          </a:p>
          <a:p>
            <a:r>
              <a:rPr lang="en-US" u="sng" dirty="0" smtClean="0"/>
              <a:t>Doesn’t change </a:t>
            </a:r>
            <a:r>
              <a:rPr lang="en-US" dirty="0" smtClean="0"/>
              <a:t>based on where you are in the solar system or universe</a:t>
            </a:r>
          </a:p>
          <a:p>
            <a:r>
              <a:rPr lang="en-US" dirty="0" smtClean="0"/>
              <a:t>Given in </a:t>
            </a:r>
            <a:r>
              <a:rPr lang="en-US" u="sng" dirty="0" smtClean="0"/>
              <a:t>grams, kilograms, pounds, ounces </a:t>
            </a:r>
            <a:r>
              <a:rPr lang="en-US" u="sng" dirty="0" err="1" smtClean="0"/>
              <a:t>etc</a:t>
            </a:r>
            <a:endParaRPr lang="en-US" u="sng" dirty="0" smtClean="0"/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99" y="4012393"/>
            <a:ext cx="4195634" cy="238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1"/>
          <a:stretch/>
        </p:blipFill>
        <p:spPr>
          <a:xfrm>
            <a:off x="8517924" y="3482324"/>
            <a:ext cx="2388973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</a:t>
            </a:r>
            <a:r>
              <a:rPr lang="en-US" u="sng" dirty="0" smtClean="0"/>
              <a:t>force</a:t>
            </a:r>
            <a:r>
              <a:rPr lang="en-US" dirty="0" smtClean="0"/>
              <a:t> on an object due to </a:t>
            </a:r>
            <a:r>
              <a:rPr lang="en-US" u="sng" dirty="0" smtClean="0"/>
              <a:t>gravity</a:t>
            </a:r>
          </a:p>
          <a:p>
            <a:r>
              <a:rPr lang="en-US" dirty="0" smtClean="0"/>
              <a:t>Depends/</a:t>
            </a:r>
            <a:r>
              <a:rPr lang="en-US" u="sng" dirty="0" smtClean="0"/>
              <a:t>changes</a:t>
            </a:r>
            <a:r>
              <a:rPr lang="en-US" dirty="0" smtClean="0"/>
              <a:t> based on what the </a:t>
            </a:r>
            <a:r>
              <a:rPr lang="en-US" u="sng" dirty="0" smtClean="0"/>
              <a:t>gravitational force </a:t>
            </a:r>
            <a:r>
              <a:rPr lang="en-US" dirty="0" smtClean="0"/>
              <a:t>is</a:t>
            </a:r>
          </a:p>
          <a:p>
            <a:r>
              <a:rPr lang="en-US" dirty="0" smtClean="0"/>
              <a:t>Given in units called </a:t>
            </a:r>
            <a:r>
              <a:rPr lang="en-US" u="sng" dirty="0" err="1"/>
              <a:t>N</a:t>
            </a:r>
            <a:r>
              <a:rPr lang="en-US" u="sng" dirty="0" err="1" smtClean="0"/>
              <a:t>ewtons</a:t>
            </a:r>
            <a:r>
              <a:rPr lang="en-US" u="sng" dirty="0" smtClean="0"/>
              <a:t> (N)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38" y="4264152"/>
            <a:ext cx="1331361" cy="1331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08" y="4264152"/>
            <a:ext cx="4876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and Differences</a:t>
            </a:r>
            <a:endParaRPr lang="en-CA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r="5648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51" y="3643960"/>
            <a:ext cx="3892272" cy="203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and Weight Relationship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and Weight are </a:t>
            </a:r>
            <a:r>
              <a:rPr lang="en-US" u="sng" dirty="0" smtClean="0"/>
              <a:t>proportional</a:t>
            </a:r>
            <a:r>
              <a:rPr lang="en-US" dirty="0" smtClean="0"/>
              <a:t> on Earth</a:t>
            </a:r>
          </a:p>
          <a:p>
            <a:r>
              <a:rPr lang="en-US" dirty="0" smtClean="0"/>
              <a:t>For every </a:t>
            </a:r>
            <a:r>
              <a:rPr lang="en-US" u="sng" dirty="0" smtClean="0"/>
              <a:t>1kg</a:t>
            </a:r>
            <a:r>
              <a:rPr lang="en-US" dirty="0" smtClean="0"/>
              <a:t> of mass, there is </a:t>
            </a:r>
            <a:r>
              <a:rPr lang="en-US" u="sng" dirty="0" smtClean="0"/>
              <a:t>9.8N</a:t>
            </a:r>
            <a:r>
              <a:rPr lang="en-US" dirty="0" smtClean="0"/>
              <a:t> of gravitational force (ON EARTH) pulling down on the object</a:t>
            </a:r>
          </a:p>
          <a:p>
            <a:r>
              <a:rPr lang="en-US" dirty="0" smtClean="0"/>
              <a:t>The equation for calculating the weight of an object on Earth is: </a:t>
            </a:r>
            <a:r>
              <a:rPr lang="en-US" u="sng" dirty="0" smtClean="0"/>
              <a:t>Weight in </a:t>
            </a:r>
            <a:r>
              <a:rPr lang="en-US" u="sng" dirty="0" err="1" smtClean="0"/>
              <a:t>Newtons</a:t>
            </a:r>
            <a:r>
              <a:rPr lang="en-US" u="sng" dirty="0" smtClean="0"/>
              <a:t>=(mass in kg)x(9.8)</a:t>
            </a:r>
          </a:p>
          <a:p>
            <a:r>
              <a:rPr lang="en-US" dirty="0" smtClean="0"/>
              <a:t>So, a 100kg human would have a weight of _________________</a:t>
            </a:r>
          </a:p>
          <a:p>
            <a:r>
              <a:rPr lang="en-US" dirty="0" smtClean="0"/>
              <a:t>W=100kg*9.8N/kg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606" y="5074707"/>
            <a:ext cx="3630183" cy="147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and Weight Relationship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415862"/>
              </p:ext>
            </p:extLst>
          </p:nvPr>
        </p:nvGraphicFramePr>
        <p:xfrm>
          <a:off x="2933700" y="2438400"/>
          <a:ext cx="8770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734"/>
                <a:gridCol w="2192734"/>
                <a:gridCol w="2192734"/>
                <a:gridCol w="219273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76270" marR="76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Earth</a:t>
                      </a:r>
                      <a:endParaRPr lang="en-CA" dirty="0"/>
                    </a:p>
                  </a:txBody>
                  <a:tcPr marL="76270" marR="76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Moon</a:t>
                      </a:r>
                      <a:endParaRPr lang="en-CA" dirty="0"/>
                    </a:p>
                  </a:txBody>
                  <a:tcPr marL="76270" marR="76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Jupiter</a:t>
                      </a:r>
                      <a:endParaRPr lang="en-CA" dirty="0"/>
                    </a:p>
                  </a:txBody>
                  <a:tcPr marL="76270" marR="7627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Mass</a:t>
                      </a:r>
                      <a:endParaRPr lang="en-CA" dirty="0"/>
                    </a:p>
                  </a:txBody>
                  <a:tcPr marL="76270" marR="76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100kg</a:t>
                      </a:r>
                      <a:endParaRPr lang="en-CA" dirty="0"/>
                    </a:p>
                  </a:txBody>
                  <a:tcPr marL="76270" marR="76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100kg</a:t>
                      </a:r>
                      <a:endParaRPr lang="en-CA" dirty="0"/>
                    </a:p>
                  </a:txBody>
                  <a:tcPr marL="76270" marR="76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100kg</a:t>
                      </a:r>
                      <a:endParaRPr lang="en-CA" dirty="0"/>
                    </a:p>
                  </a:txBody>
                  <a:tcPr marL="76270" marR="7627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Gravitational force</a:t>
                      </a:r>
                      <a:endParaRPr lang="en-CA" dirty="0"/>
                    </a:p>
                  </a:txBody>
                  <a:tcPr marL="76270" marR="76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9.8N/kg</a:t>
                      </a:r>
                      <a:endParaRPr lang="en-CA" dirty="0"/>
                    </a:p>
                  </a:txBody>
                  <a:tcPr marL="76270" marR="76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1.6N/kg</a:t>
                      </a:r>
                      <a:endParaRPr lang="en-CA" dirty="0"/>
                    </a:p>
                  </a:txBody>
                  <a:tcPr marL="76270" marR="76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23.2N/kg</a:t>
                      </a:r>
                      <a:endParaRPr lang="en-CA" dirty="0"/>
                    </a:p>
                  </a:txBody>
                  <a:tcPr marL="76270" marR="7627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endParaRPr lang="en-CA" dirty="0"/>
                    </a:p>
                  </a:txBody>
                  <a:tcPr marL="76270" marR="7627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76270" marR="7627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76270" marR="7627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76270" marR="7627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9"/>
          <a:stretch/>
        </p:blipFill>
        <p:spPr>
          <a:xfrm>
            <a:off x="5337785" y="4231099"/>
            <a:ext cx="3962400" cy="2387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43069" y="3552428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980N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8139048" y="3558047"/>
            <a:ext cx="68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160N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243566" y="3533333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2320N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285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 and Weight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Sleeping on ISS</a:t>
            </a:r>
            <a:r>
              <a:rPr lang="en-CA" dirty="0"/>
              <a:t> </a:t>
            </a:r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www.youtube.com/watch?v=UyFYgeE32f0</a:t>
            </a:r>
            <a:r>
              <a:rPr lang="en-CA" dirty="0" smtClean="0"/>
              <a:t> </a:t>
            </a:r>
          </a:p>
          <a:p>
            <a:r>
              <a:rPr lang="en-US" dirty="0" smtClean="0"/>
              <a:t>Zero </a:t>
            </a:r>
            <a:r>
              <a:rPr lang="en-US" dirty="0"/>
              <a:t>G Flight: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www.youtube.com/watch?v=FO_Ox_dH0M8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9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Calculate your Weight on the different planets! Use the scale to find out how much you weigh</a:t>
            </a:r>
          </a:p>
          <a:p>
            <a:r>
              <a:rPr lang="en-US" dirty="0"/>
              <a:t>Need a </a:t>
            </a:r>
            <a:r>
              <a:rPr lang="en-US" dirty="0" smtClean="0"/>
              <a:t>calculator</a:t>
            </a:r>
          </a:p>
          <a:p>
            <a:r>
              <a:rPr lang="en-US" dirty="0" smtClean="0"/>
              <a:t>convert </a:t>
            </a:r>
            <a:r>
              <a:rPr lang="en-US" dirty="0" err="1" smtClean="0"/>
              <a:t>lbs</a:t>
            </a:r>
            <a:r>
              <a:rPr lang="en-US" dirty="0" smtClean="0"/>
              <a:t> to </a:t>
            </a:r>
            <a:r>
              <a:rPr lang="en-US" dirty="0" err="1" smtClean="0"/>
              <a:t>kgs</a:t>
            </a:r>
            <a:r>
              <a:rPr lang="en-US" dirty="0" smtClean="0"/>
              <a:t> (your weight in </a:t>
            </a:r>
            <a:r>
              <a:rPr lang="en-US" dirty="0" err="1" smtClean="0"/>
              <a:t>lbs</a:t>
            </a:r>
            <a:r>
              <a:rPr lang="en-US" dirty="0" smtClean="0"/>
              <a:t> ÷ 2.2= ______kg)</a:t>
            </a:r>
            <a:endParaRPr lang="en-US" dirty="0"/>
          </a:p>
          <a:p>
            <a:r>
              <a:rPr lang="en-US" dirty="0" smtClean="0"/>
              <a:t>Hand in when finished</a:t>
            </a:r>
          </a:p>
          <a:p>
            <a:r>
              <a:rPr lang="en-US" dirty="0" smtClean="0"/>
              <a:t>Grab a </a:t>
            </a:r>
            <a:r>
              <a:rPr lang="en-US" dirty="0" err="1" smtClean="0"/>
              <a:t>chromebook</a:t>
            </a:r>
            <a:r>
              <a:rPr lang="en-US" dirty="0" smtClean="0"/>
              <a:t> and explore the following websites:</a:t>
            </a:r>
          </a:p>
          <a:p>
            <a:r>
              <a:rPr lang="en-US" dirty="0">
                <a:hlinkClick r:id="rId2"/>
              </a:rPr>
              <a:t>https://www.exploratorium.edu/ronh/weight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www.sciencekids.co.nz/gamesactivities/detectivescience/gravity.html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www.explorelearning.com/index.cfm?method=cResource.dspDetail&amp;ResourceID=653</a:t>
            </a:r>
            <a:r>
              <a:rPr lang="en-US" dirty="0" smtClean="0"/>
              <a:t> (</a:t>
            </a:r>
            <a:r>
              <a:rPr lang="en-US" smtClean="0"/>
              <a:t>5 minute trial)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www.nasa.gov/audience/foreducators/topnav/materials/listbytype/Mass_vs_Weight.html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76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625</TotalTime>
  <Words>235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Century Schoolbook</vt:lpstr>
      <vt:lpstr>Corbel</vt:lpstr>
      <vt:lpstr>Feathered</vt:lpstr>
      <vt:lpstr>Mass vs Weight</vt:lpstr>
      <vt:lpstr>Mass</vt:lpstr>
      <vt:lpstr>Weight</vt:lpstr>
      <vt:lpstr>Similarities and Differences</vt:lpstr>
      <vt:lpstr>Mass and Weight Relationship</vt:lpstr>
      <vt:lpstr>Mass and Weight Relationship</vt:lpstr>
      <vt:lpstr>Gravity and Weight</vt:lpstr>
      <vt:lpstr>Worksheet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vs Weight</dc:title>
  <dc:creator>User</dc:creator>
  <cp:lastModifiedBy>User</cp:lastModifiedBy>
  <cp:revision>15</cp:revision>
  <dcterms:created xsi:type="dcterms:W3CDTF">2019-02-26T18:47:02Z</dcterms:created>
  <dcterms:modified xsi:type="dcterms:W3CDTF">2019-03-25T09:55:56Z</dcterms:modified>
</cp:coreProperties>
</file>