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B85DC-6214-4BB1-A904-3B38FF596CAD}" type="datetimeFigureOut">
              <a:rPr lang="en-CA" smtClean="0"/>
              <a:t>2018-09-26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BEA7B-645E-4EDB-B202-A1ADDFB51E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423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E6A5-BA3A-4014-BEBD-B54D9F61D4F8}" type="datetimeFigureOut">
              <a:rPr lang="en-CA" smtClean="0"/>
              <a:t>2018-09-26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29FB-8E0E-4A49-AC09-CA3337DE4A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599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E6A5-BA3A-4014-BEBD-B54D9F61D4F8}" type="datetimeFigureOut">
              <a:rPr lang="en-CA" smtClean="0"/>
              <a:t>2018-09-26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29FB-8E0E-4A49-AC09-CA3337DE4A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30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E6A5-BA3A-4014-BEBD-B54D9F61D4F8}" type="datetimeFigureOut">
              <a:rPr lang="en-CA" smtClean="0"/>
              <a:t>2018-09-26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29FB-8E0E-4A49-AC09-CA3337DE4A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673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E6A5-BA3A-4014-BEBD-B54D9F61D4F8}" type="datetimeFigureOut">
              <a:rPr lang="en-CA" smtClean="0"/>
              <a:t>2018-09-26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29FB-8E0E-4A49-AC09-CA3337DE4A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94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E6A5-BA3A-4014-BEBD-B54D9F61D4F8}" type="datetimeFigureOut">
              <a:rPr lang="en-CA" smtClean="0"/>
              <a:t>2018-09-26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29FB-8E0E-4A49-AC09-CA3337DE4A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558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E6A5-BA3A-4014-BEBD-B54D9F61D4F8}" type="datetimeFigureOut">
              <a:rPr lang="en-CA" smtClean="0"/>
              <a:t>2018-09-26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29FB-8E0E-4A49-AC09-CA3337DE4A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095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E6A5-BA3A-4014-BEBD-B54D9F61D4F8}" type="datetimeFigureOut">
              <a:rPr lang="en-CA" smtClean="0"/>
              <a:t>2018-09-26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29FB-8E0E-4A49-AC09-CA3337DE4A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062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E6A5-BA3A-4014-BEBD-B54D9F61D4F8}" type="datetimeFigureOut">
              <a:rPr lang="en-CA" smtClean="0"/>
              <a:t>2018-09-26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29FB-8E0E-4A49-AC09-CA3337DE4A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975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E6A5-BA3A-4014-BEBD-B54D9F61D4F8}" type="datetimeFigureOut">
              <a:rPr lang="en-CA" smtClean="0"/>
              <a:t>2018-09-26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29FB-8E0E-4A49-AC09-CA3337DE4A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416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E6A5-BA3A-4014-BEBD-B54D9F61D4F8}" type="datetimeFigureOut">
              <a:rPr lang="en-CA" smtClean="0"/>
              <a:t>2018-09-26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29FB-8E0E-4A49-AC09-CA3337DE4A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68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E6A5-BA3A-4014-BEBD-B54D9F61D4F8}" type="datetimeFigureOut">
              <a:rPr lang="en-CA" smtClean="0"/>
              <a:t>2018-09-26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29FB-8E0E-4A49-AC09-CA3337DE4A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445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8E6A5-BA3A-4014-BEBD-B54D9F61D4F8}" type="datetimeFigureOut">
              <a:rPr lang="en-CA" smtClean="0"/>
              <a:t>2018-09-26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129FB-8E0E-4A49-AC09-CA3337DE4A3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3315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2724" y="0"/>
            <a:ext cx="9144000" cy="2387600"/>
          </a:xfrm>
        </p:spPr>
        <p:txBody>
          <a:bodyPr/>
          <a:lstStyle/>
          <a:p>
            <a:r>
              <a:rPr lang="en-US" dirty="0" smtClean="0"/>
              <a:t>Des Conversations Simples</a:t>
            </a:r>
            <a:endParaRPr lang="en-CA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689" y="2316163"/>
            <a:ext cx="666750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3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Je termine la conversation</a:t>
            </a:r>
            <a:r>
              <a:rPr lang="fr-CA" b="1" dirty="0" smtClean="0"/>
              <a:t>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i="1" dirty="0"/>
              <a:t> On a fini.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Au revoir.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À demain.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À la prochaine.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en-US" i="1" dirty="0"/>
              <a:t> À plus </a:t>
            </a:r>
            <a:r>
              <a:rPr lang="en-US" i="1" dirty="0" err="1"/>
              <a:t>tard</a:t>
            </a:r>
            <a:r>
              <a:rPr lang="en-US" i="1" dirty="0"/>
              <a:t>.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Bonne journée!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3490329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3505200" y="381001"/>
            <a:ext cx="518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fr-CA" altLang="en-US" b="1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Activité: Créer un dialogue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6553200" y="1524000"/>
            <a:ext cx="36576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fr-CA" altLang="en-US">
                <a:solidFill>
                  <a:srgbClr val="FFCC00"/>
                </a:solidFill>
              </a:rPr>
              <a:t>* Choisir des phrases sur feuille “Demander une Question” pour créer un dialogue</a:t>
            </a:r>
          </a:p>
          <a:p>
            <a:pPr eaLnBrk="1" hangingPunct="1"/>
            <a:r>
              <a:rPr lang="fr-CA" altLang="en-US">
                <a:solidFill>
                  <a:srgbClr val="FFCC00"/>
                </a:solidFill>
              </a:rPr>
              <a:t>* Ecrivez-les dans le tableau</a:t>
            </a:r>
          </a:p>
          <a:p>
            <a:pPr eaLnBrk="1" hangingPunct="1"/>
            <a:r>
              <a:rPr lang="fr-CA" altLang="en-US">
                <a:solidFill>
                  <a:srgbClr val="FFCC00"/>
                </a:solidFill>
              </a:rPr>
              <a:t>* Vous allez présenter votre dialogue à la classe (ou a Madame si vous voulez)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28800" y="1371600"/>
          <a:ext cx="3962400" cy="3714750"/>
        </p:xfrm>
        <a:graphic>
          <a:graphicData uri="http://schemas.openxmlformats.org/drawingml/2006/table">
            <a:tbl>
              <a:tblPr/>
              <a:tblGrid>
                <a:gridCol w="3962400"/>
              </a:tblGrid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Personne 1: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Personne 2: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Personne 1: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Personne 2: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Personne 1: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Personne 2: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Personne 1: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Personne 2: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Personne 1: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Personne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2: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19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Je commence une </a:t>
            </a:r>
            <a:r>
              <a:rPr lang="fr-CA" b="1" dirty="0" smtClean="0"/>
              <a:t>conversation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Bonjour</a:t>
            </a:r>
            <a:r>
              <a:rPr lang="fr-CA" dirty="0"/>
              <a:t>!</a:t>
            </a:r>
            <a:endParaRPr lang="en-CA" dirty="0"/>
          </a:p>
          <a:p>
            <a:r>
              <a:rPr lang="fr-CA" dirty="0" smtClean="0"/>
              <a:t>Salut</a:t>
            </a:r>
            <a:r>
              <a:rPr lang="fr-CA" dirty="0"/>
              <a:t>!</a:t>
            </a:r>
            <a:endParaRPr lang="en-CA" dirty="0"/>
          </a:p>
          <a:p>
            <a:r>
              <a:rPr lang="en-US" dirty="0" smtClean="0"/>
              <a:t>On </a:t>
            </a:r>
            <a:r>
              <a:rPr lang="en-US" dirty="0" err="1"/>
              <a:t>travaille</a:t>
            </a:r>
            <a:r>
              <a:rPr lang="en-US" dirty="0"/>
              <a:t> ensemble?</a:t>
            </a:r>
            <a:endParaRPr lang="en-CA" dirty="0"/>
          </a:p>
          <a:p>
            <a:r>
              <a:rPr lang="en-US" dirty="0" err="1" smtClean="0"/>
              <a:t>Allô</a:t>
            </a:r>
            <a:r>
              <a:rPr lang="en-US" dirty="0"/>
              <a:t>! (au </a:t>
            </a:r>
            <a:r>
              <a:rPr lang="en-US" dirty="0" err="1"/>
              <a:t>téléphone</a:t>
            </a:r>
            <a:r>
              <a:rPr lang="en-US" dirty="0"/>
              <a:t>)</a:t>
            </a:r>
            <a:endParaRPr lang="en-CA" dirty="0"/>
          </a:p>
          <a:p>
            <a:r>
              <a:rPr lang="en-US" dirty="0" smtClean="0"/>
              <a:t>On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partenaires</a:t>
            </a:r>
            <a:r>
              <a:rPr lang="en-US" dirty="0"/>
              <a:t>?</a:t>
            </a:r>
            <a:endParaRPr lang="en-CA" dirty="0"/>
          </a:p>
          <a:p>
            <a:r>
              <a:rPr lang="en-US" dirty="0" smtClean="0"/>
              <a:t>On </a:t>
            </a:r>
            <a:r>
              <a:rPr lang="en-US" dirty="0"/>
              <a:t>commence?</a:t>
            </a:r>
            <a:endParaRPr lang="en-CA" dirty="0"/>
          </a:p>
        </p:txBody>
      </p:sp>
      <p:pic>
        <p:nvPicPr>
          <p:cNvPr id="3074" name="Picture 2" descr="Image result for bonj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99" y="2180367"/>
            <a:ext cx="37147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68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Demandez</a:t>
            </a:r>
            <a:r>
              <a:rPr lang="en-US" dirty="0" smtClean="0"/>
              <a:t>/</a:t>
            </a:r>
            <a:r>
              <a:rPr lang="en-US" dirty="0" err="1" smtClean="0"/>
              <a:t>Repondez</a:t>
            </a:r>
            <a:r>
              <a:rPr lang="en-US" dirty="0" smtClean="0"/>
              <a:t> un question…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Comment ça va? </a:t>
            </a:r>
            <a:endParaRPr lang="fr-CA" dirty="0" smtClean="0"/>
          </a:p>
          <a:p>
            <a:r>
              <a:rPr lang="fr-CA" i="1" dirty="0" smtClean="0"/>
              <a:t>Ça </a:t>
            </a:r>
            <a:r>
              <a:rPr lang="fr-CA" i="1" dirty="0"/>
              <a:t>va bien</a:t>
            </a:r>
            <a:r>
              <a:rPr lang="fr-CA" dirty="0"/>
              <a:t>, </a:t>
            </a:r>
            <a:endParaRPr lang="fr-CA" dirty="0" smtClean="0"/>
          </a:p>
          <a:p>
            <a:r>
              <a:rPr lang="fr-CA" i="1" dirty="0" smtClean="0"/>
              <a:t>Ça </a:t>
            </a:r>
            <a:r>
              <a:rPr lang="fr-CA" i="1" dirty="0"/>
              <a:t>va très bien</a:t>
            </a:r>
            <a:r>
              <a:rPr lang="fr-CA" dirty="0"/>
              <a:t>, </a:t>
            </a:r>
            <a:endParaRPr lang="fr-CA" dirty="0" smtClean="0"/>
          </a:p>
          <a:p>
            <a:r>
              <a:rPr lang="fr-CA" i="1" dirty="0" smtClean="0"/>
              <a:t>Ça </a:t>
            </a:r>
            <a:r>
              <a:rPr lang="fr-CA" i="1" dirty="0"/>
              <a:t>va mal</a:t>
            </a:r>
            <a:r>
              <a:rPr lang="fr-CA" dirty="0"/>
              <a:t>, </a:t>
            </a:r>
            <a:endParaRPr lang="fr-CA" dirty="0" smtClean="0"/>
          </a:p>
          <a:p>
            <a:r>
              <a:rPr lang="fr-CA" i="1" dirty="0" smtClean="0"/>
              <a:t>Comme </a:t>
            </a:r>
            <a:r>
              <a:rPr lang="fr-CA" i="1" dirty="0"/>
              <a:t>ci comme </a:t>
            </a:r>
            <a:r>
              <a:rPr lang="fr-CA" i="1" dirty="0" smtClean="0"/>
              <a:t>ça</a:t>
            </a:r>
            <a:endParaRPr lang="en-CA" dirty="0"/>
          </a:p>
          <a:p>
            <a:r>
              <a:rPr lang="en-CA" i="1" dirty="0"/>
              <a:t>Je </a:t>
            </a:r>
            <a:r>
              <a:rPr lang="en-CA" i="1" dirty="0" err="1"/>
              <a:t>suis</a:t>
            </a:r>
            <a:r>
              <a:rPr lang="en-CA" i="1" dirty="0"/>
              <a:t> </a:t>
            </a:r>
            <a:r>
              <a:rPr lang="en-CA" i="1" dirty="0" smtClean="0"/>
              <a:t>fatigue</a:t>
            </a:r>
          </a:p>
          <a:p>
            <a:r>
              <a:rPr lang="en-CA" i="1" dirty="0" smtClean="0"/>
              <a:t>Je </a:t>
            </a:r>
            <a:r>
              <a:rPr lang="en-CA" i="1" dirty="0" err="1"/>
              <a:t>suis</a:t>
            </a:r>
            <a:r>
              <a:rPr lang="en-CA" i="1" dirty="0"/>
              <a:t> hyper </a:t>
            </a:r>
            <a:r>
              <a:rPr lang="en-CA" i="1" dirty="0" smtClean="0"/>
              <a:t>!</a:t>
            </a:r>
          </a:p>
          <a:p>
            <a:r>
              <a:rPr lang="en-CA" i="1" dirty="0"/>
              <a:t>Je </a:t>
            </a:r>
            <a:r>
              <a:rPr lang="en-CA" i="1" dirty="0" err="1"/>
              <a:t>suis</a:t>
            </a:r>
            <a:r>
              <a:rPr lang="en-CA" i="1" dirty="0"/>
              <a:t> de bonne </a:t>
            </a:r>
            <a:r>
              <a:rPr lang="en-CA" i="1" dirty="0" err="1"/>
              <a:t>humeur</a:t>
            </a:r>
            <a:r>
              <a:rPr lang="en-CA" i="1" dirty="0"/>
              <a:t>.</a:t>
            </a:r>
          </a:p>
          <a:p>
            <a:r>
              <a:rPr lang="en-CA" i="1" dirty="0"/>
              <a:t>Je </a:t>
            </a:r>
            <a:r>
              <a:rPr lang="en-CA" i="1" dirty="0" err="1"/>
              <a:t>suis</a:t>
            </a:r>
            <a:r>
              <a:rPr lang="en-CA" i="1" dirty="0"/>
              <a:t> de </a:t>
            </a:r>
            <a:r>
              <a:rPr lang="en-CA" i="1" dirty="0" err="1"/>
              <a:t>mauvais</a:t>
            </a:r>
            <a:r>
              <a:rPr lang="en-CA" i="1" dirty="0"/>
              <a:t> </a:t>
            </a:r>
            <a:r>
              <a:rPr lang="en-CA" i="1" dirty="0" err="1"/>
              <a:t>humeur</a:t>
            </a:r>
            <a:endParaRPr lang="en-CA" i="1" dirty="0"/>
          </a:p>
          <a:p>
            <a:endParaRPr lang="en-CA" dirty="0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968" y="1734093"/>
            <a:ext cx="2973430" cy="222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je suis bonne hume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50565"/>
            <a:ext cx="2425099" cy="206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je suis mauvais humeu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559" y="4288674"/>
            <a:ext cx="2607677" cy="195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99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b="1" dirty="0"/>
              <a:t>Je pose des </a:t>
            </a:r>
            <a:r>
              <a:rPr lang="fr-CA" b="1" dirty="0" smtClean="0"/>
              <a:t>questions.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 2" panose="05020102010507070707" pitchFamily="18" charset="2"/>
              </a:rPr>
              <a:t></a:t>
            </a:r>
            <a:r>
              <a:rPr lang="fr-CA" dirty="0"/>
              <a:t> Comment dit-on … en français?</a:t>
            </a:r>
            <a:endParaRPr lang="en-CA" dirty="0"/>
          </a:p>
          <a:p>
            <a:r>
              <a:rPr lang="en-US" dirty="0">
                <a:sym typeface="Wingdings 2" panose="05020102010507070707" pitchFamily="18" charset="2"/>
              </a:rPr>
              <a:t></a:t>
            </a:r>
            <a:r>
              <a:rPr lang="fr-CA" dirty="0"/>
              <a:t> Que veut dire le mot… ?</a:t>
            </a:r>
            <a:endParaRPr lang="en-CA" dirty="0"/>
          </a:p>
          <a:p>
            <a:r>
              <a:rPr lang="en-US" dirty="0">
                <a:sym typeface="Wingdings 2" panose="05020102010507070707" pitchFamily="18" charset="2"/>
              </a:rPr>
              <a:t></a:t>
            </a:r>
            <a:r>
              <a:rPr lang="fr-CA" dirty="0"/>
              <a:t> Est-ce que tu peux répéter, s'il te plaît?</a:t>
            </a:r>
            <a:endParaRPr lang="en-CA" dirty="0"/>
          </a:p>
          <a:p>
            <a:r>
              <a:rPr lang="en-US" dirty="0">
                <a:sym typeface="Wingdings 2" panose="05020102010507070707" pitchFamily="18" charset="2"/>
              </a:rPr>
              <a:t></a:t>
            </a:r>
            <a:r>
              <a:rPr lang="fr-CA" dirty="0"/>
              <a:t> Peux-tu parler plus lentement, s'il te plaît?</a:t>
            </a:r>
            <a:endParaRPr lang="en-CA" dirty="0"/>
          </a:p>
          <a:p>
            <a:r>
              <a:rPr lang="en-US" dirty="0">
                <a:sym typeface="Wingdings 2" panose="05020102010507070707" pitchFamily="18" charset="2"/>
              </a:rPr>
              <a:t></a:t>
            </a:r>
            <a:r>
              <a:rPr lang="fr-CA" dirty="0"/>
              <a:t> Peux-tu parler plus fort, s'il te plaît</a:t>
            </a:r>
            <a:r>
              <a:rPr lang="fr-CA" dirty="0" smtClean="0"/>
              <a:t>?</a:t>
            </a:r>
          </a:p>
          <a:p>
            <a:r>
              <a:rPr lang="en-US" dirty="0">
                <a:sym typeface="Wingdings 2" panose="05020102010507070707" pitchFamily="18" charset="2"/>
              </a:rPr>
              <a:t></a:t>
            </a:r>
            <a:r>
              <a:rPr lang="en-US" dirty="0"/>
              <a:t> </a:t>
            </a:r>
            <a:r>
              <a:rPr lang="fr-CA" dirty="0"/>
              <a:t>Quel </a:t>
            </a:r>
            <a:r>
              <a:rPr lang="fr-CA" dirty="0" err="1"/>
              <a:t>age</a:t>
            </a:r>
            <a:r>
              <a:rPr lang="fr-CA" dirty="0"/>
              <a:t> as-tu? (</a:t>
            </a:r>
            <a:r>
              <a:rPr lang="fr-CA" i="1" dirty="0"/>
              <a:t>j’ai __________ ans.)</a:t>
            </a:r>
            <a:endParaRPr lang="en-CA" dirty="0"/>
          </a:p>
          <a:p>
            <a:r>
              <a:rPr lang="en-US" dirty="0">
                <a:sym typeface="Wingdings 2" panose="05020102010507070707" pitchFamily="18" charset="2"/>
              </a:rPr>
              <a:t></a:t>
            </a:r>
            <a:r>
              <a:rPr lang="en-US" dirty="0"/>
              <a:t> </a:t>
            </a:r>
            <a:r>
              <a:rPr lang="fr-CA" dirty="0"/>
              <a:t>O</a:t>
            </a:r>
            <a:r>
              <a:rPr lang="en-US" dirty="0"/>
              <a:t>ù</a:t>
            </a:r>
            <a:r>
              <a:rPr lang="fr-CA" dirty="0"/>
              <a:t> habite-tu? (</a:t>
            </a:r>
            <a:r>
              <a:rPr lang="fr-CA" i="1" dirty="0"/>
              <a:t>J’habite à ________.)</a:t>
            </a:r>
            <a:endParaRPr lang="en-CA" dirty="0"/>
          </a:p>
        </p:txBody>
      </p:sp>
      <p:pic>
        <p:nvPicPr>
          <p:cNvPr id="5122" name="Picture 2" descr="Image result for ques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334" y="2617203"/>
            <a:ext cx="4565907" cy="276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45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J’encourage mon ou ma partenaire.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C'est vrai.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Absolument!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Bonne idée!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Bravo!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Super!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en-US" i="1" dirty="0"/>
              <a:t> Bien </a:t>
            </a:r>
            <a:r>
              <a:rPr lang="en-US" i="1" dirty="0" err="1"/>
              <a:t>sûr</a:t>
            </a:r>
            <a:r>
              <a:rPr lang="en-US" i="1" dirty="0"/>
              <a:t>!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en-US" i="1" dirty="0"/>
              <a:t> </a:t>
            </a:r>
            <a:r>
              <a:rPr lang="en-US" i="1" dirty="0" err="1"/>
              <a:t>C’est</a:t>
            </a:r>
            <a:r>
              <a:rPr lang="en-US" i="1" dirty="0"/>
              <a:t> </a:t>
            </a:r>
            <a:r>
              <a:rPr lang="en-US" i="1" dirty="0" err="1"/>
              <a:t>ça</a:t>
            </a:r>
            <a:r>
              <a:rPr lang="en-US" i="1" dirty="0" smtClean="0"/>
              <a:t>.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269302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J’exprime la politesse.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Merci! 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De rien.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Merci mille fois! 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Excuse-moi.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Pardon!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Félicitations!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À tes souhaits!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en-US" i="1" dirty="0"/>
              <a:t> </a:t>
            </a:r>
            <a:r>
              <a:rPr lang="en-US" i="1" dirty="0" err="1"/>
              <a:t>Désolé</a:t>
            </a:r>
            <a:r>
              <a:rPr lang="en-US" i="1" dirty="0"/>
              <a:t>!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400688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J’invite un ou une ami(e) . . 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</a:t>
            </a:r>
            <a:r>
              <a:rPr lang="en-US" i="1" dirty="0" err="1"/>
              <a:t>viens</a:t>
            </a:r>
            <a:r>
              <a:rPr lang="en-US" i="1" dirty="0"/>
              <a:t> avec </a:t>
            </a:r>
            <a:r>
              <a:rPr lang="en-US" i="1" dirty="0" err="1"/>
              <a:t>moi</a:t>
            </a:r>
            <a:r>
              <a:rPr lang="en-US" i="1" dirty="0"/>
              <a:t>?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en-US" i="1" dirty="0"/>
              <a:t> </a:t>
            </a:r>
            <a:r>
              <a:rPr lang="en-US" i="1" dirty="0" err="1"/>
              <a:t>Ça</a:t>
            </a:r>
            <a:r>
              <a:rPr lang="en-US" i="1" dirty="0"/>
              <a:t> </a:t>
            </a:r>
            <a:r>
              <a:rPr lang="en-US" i="1" dirty="0" err="1"/>
              <a:t>t’intéresse</a:t>
            </a:r>
            <a:r>
              <a:rPr lang="en-US" i="1" dirty="0"/>
              <a:t> de </a:t>
            </a:r>
            <a:r>
              <a:rPr lang="en-US" i="1" dirty="0" err="1"/>
              <a:t>venir</a:t>
            </a:r>
            <a:r>
              <a:rPr lang="en-US" i="1" dirty="0"/>
              <a:t> avec </a:t>
            </a:r>
            <a:r>
              <a:rPr lang="en-US" i="1" dirty="0" err="1"/>
              <a:t>moi</a:t>
            </a:r>
            <a:r>
              <a:rPr lang="en-US" i="1" dirty="0"/>
              <a:t>?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en-US" i="1" dirty="0"/>
              <a:t> </a:t>
            </a:r>
            <a:r>
              <a:rPr lang="en-US" i="1" dirty="0" err="1"/>
              <a:t>Oui</a:t>
            </a:r>
            <a:r>
              <a:rPr lang="en-US" i="1" dirty="0"/>
              <a:t>, </a:t>
            </a:r>
            <a:r>
              <a:rPr lang="en-US" i="1" dirty="0" err="1"/>
              <a:t>j’accepte</a:t>
            </a:r>
            <a:r>
              <a:rPr lang="en-US" i="1" dirty="0"/>
              <a:t> avec </a:t>
            </a:r>
            <a:r>
              <a:rPr lang="en-US" i="1" dirty="0" err="1"/>
              <a:t>plaisir</a:t>
            </a:r>
            <a:r>
              <a:rPr lang="en-US" i="1" dirty="0"/>
              <a:t>.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en-US" i="1" dirty="0"/>
              <a:t> </a:t>
            </a:r>
            <a:r>
              <a:rPr lang="en-US" i="1" dirty="0" err="1"/>
              <a:t>Absolument</a:t>
            </a:r>
            <a:r>
              <a:rPr lang="en-US" i="1" dirty="0"/>
              <a:t>.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en-US" i="1" dirty="0"/>
              <a:t> </a:t>
            </a:r>
            <a:r>
              <a:rPr lang="en-US" i="1" dirty="0" err="1"/>
              <a:t>Peut-être</a:t>
            </a:r>
            <a:r>
              <a:rPr lang="en-US" i="1" dirty="0"/>
              <a:t>.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en-US" i="1" dirty="0"/>
              <a:t> Je ne sais pas.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en-US" i="1" dirty="0"/>
              <a:t> Merci, </a:t>
            </a:r>
            <a:r>
              <a:rPr lang="en-US" i="1" dirty="0" err="1"/>
              <a:t>mais</a:t>
            </a:r>
            <a:r>
              <a:rPr lang="en-US" i="1" dirty="0"/>
              <a:t> je ne </a:t>
            </a:r>
            <a:r>
              <a:rPr lang="en-US" i="1" dirty="0" err="1"/>
              <a:t>peux</a:t>
            </a:r>
            <a:r>
              <a:rPr lang="en-US" i="1" dirty="0"/>
              <a:t> pas.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3131263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Je joue à un jeu.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Prends une carte. </a:t>
            </a:r>
            <a:endParaRPr lang="en-CA" i="1" dirty="0"/>
          </a:p>
          <a:p>
            <a:r>
              <a:rPr lang="fr-CA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C'est ton tour.</a:t>
            </a:r>
            <a:endParaRPr lang="en-CA" i="1" dirty="0"/>
          </a:p>
          <a:p>
            <a:r>
              <a:rPr lang="fr-CA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Voici la question. </a:t>
            </a:r>
            <a:endParaRPr lang="en-CA" i="1" dirty="0"/>
          </a:p>
          <a:p>
            <a:r>
              <a:rPr lang="fr-CA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Bravo! </a:t>
            </a:r>
            <a:endParaRPr lang="en-CA" i="1" dirty="0"/>
          </a:p>
          <a:p>
            <a:r>
              <a:rPr lang="fr-CA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Tu marques un point. </a:t>
            </a:r>
            <a:endParaRPr lang="en-CA" i="1" dirty="0"/>
          </a:p>
          <a:p>
            <a:r>
              <a:rPr lang="fr-CA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Bonne réponse! </a:t>
            </a:r>
            <a:endParaRPr lang="en-CA" i="1" dirty="0"/>
          </a:p>
          <a:p>
            <a:r>
              <a:rPr lang="fr-CA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Je compte les points.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2805856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J’exprime une opinion</a:t>
            </a:r>
            <a:r>
              <a:rPr lang="fr-CA" b="1" dirty="0" smtClean="0"/>
              <a:t>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Je pense que…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Selon moi,…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Je suis d'accord.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Je ne suis pas d'accord.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Tu as raison.</a:t>
            </a:r>
            <a:endParaRPr lang="en-CA" i="1" dirty="0"/>
          </a:p>
          <a:p>
            <a:r>
              <a:rPr lang="en-US" i="1" dirty="0">
                <a:sym typeface="Wingdings 2" panose="05020102010507070707" pitchFamily="18" charset="2"/>
              </a:rPr>
              <a:t></a:t>
            </a:r>
            <a:r>
              <a:rPr lang="fr-CA" i="1" dirty="0"/>
              <a:t> Tu as tort.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1070402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</TotalTime>
  <Words>435</Words>
  <Application>Microsoft Office PowerPoint</Application>
  <PresentationFormat>Widescreen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 2</vt:lpstr>
      <vt:lpstr>Office Theme</vt:lpstr>
      <vt:lpstr>Des Conversations Simples</vt:lpstr>
      <vt:lpstr>Je commence une conversation</vt:lpstr>
      <vt:lpstr>Demandez/Repondez un question…</vt:lpstr>
      <vt:lpstr>Je pose des questions. </vt:lpstr>
      <vt:lpstr>J’encourage mon ou ma partenaire. </vt:lpstr>
      <vt:lpstr>J’exprime la politesse. </vt:lpstr>
      <vt:lpstr>J’invite un ou une ami(e) . . .</vt:lpstr>
      <vt:lpstr>Je joue à un jeu. </vt:lpstr>
      <vt:lpstr>J’exprime une opinion.</vt:lpstr>
      <vt:lpstr>Je termine la conversation.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 Conversations Simples</dc:title>
  <dc:creator>User</dc:creator>
  <cp:lastModifiedBy>User</cp:lastModifiedBy>
  <cp:revision>6</cp:revision>
  <dcterms:created xsi:type="dcterms:W3CDTF">2018-09-26T11:16:26Z</dcterms:created>
  <dcterms:modified xsi:type="dcterms:W3CDTF">2018-09-26T18:16:02Z</dcterms:modified>
</cp:coreProperties>
</file>