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82D5ADB4-3EFE-4688-824D-A436F364CE7B}" type="datetimeFigureOut">
              <a:rPr lang="en-CA" smtClean="0"/>
              <a:t>2019-01-18</a:t>
            </a:fld>
            <a:endParaRPr lang="en-CA"/>
          </a:p>
        </p:txBody>
      </p:sp>
      <p:sp>
        <p:nvSpPr>
          <p:cNvPr id="5" name="Footer Placeholder 4"/>
          <p:cNvSpPr>
            <a:spLocks noGrp="1"/>
          </p:cNvSpPr>
          <p:nvPr>
            <p:ph type="ftr" sz="quarter" idx="11"/>
          </p:nvPr>
        </p:nvSpPr>
        <p:spPr>
          <a:xfrm>
            <a:off x="2692397" y="5037663"/>
            <a:ext cx="5214635" cy="279400"/>
          </a:xfrm>
        </p:spPr>
        <p:txBody>
          <a:bodyPr/>
          <a:lstStyle/>
          <a:p>
            <a:endParaRPr lang="en-CA"/>
          </a:p>
        </p:txBody>
      </p:sp>
      <p:sp>
        <p:nvSpPr>
          <p:cNvPr id="6" name="Slide Number Placeholder 5"/>
          <p:cNvSpPr>
            <a:spLocks noGrp="1"/>
          </p:cNvSpPr>
          <p:nvPr>
            <p:ph type="sldNum" sz="quarter" idx="12"/>
          </p:nvPr>
        </p:nvSpPr>
        <p:spPr>
          <a:xfrm>
            <a:off x="8956900" y="5037663"/>
            <a:ext cx="551167" cy="279400"/>
          </a:xfrm>
        </p:spPr>
        <p:txBody>
          <a:bodyPr/>
          <a:lstStyle/>
          <a:p>
            <a:fld id="{00C4A3E1-0423-4A2B-AF52-4C079A628BB0}" type="slidenum">
              <a:rPr lang="en-CA" smtClean="0"/>
              <a:t>‹#›</a:t>
            </a:fld>
            <a:endParaRPr lang="en-CA"/>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0441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5ADB4-3EFE-4688-824D-A436F364CE7B}" type="datetimeFigureOut">
              <a:rPr lang="en-CA" smtClean="0"/>
              <a:t>2019-01-18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0C4A3E1-0423-4A2B-AF52-4C079A628BB0}" type="slidenum">
              <a:rPr lang="en-CA" smtClean="0"/>
              <a:t>‹#›</a:t>
            </a:fld>
            <a:endParaRPr lang="en-CA"/>
          </a:p>
        </p:txBody>
      </p:sp>
    </p:spTree>
    <p:extLst>
      <p:ext uri="{BB962C8B-B14F-4D97-AF65-F5344CB8AC3E}">
        <p14:creationId xmlns:p14="http://schemas.microsoft.com/office/powerpoint/2010/main" val="244652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5ADB4-3EFE-4688-824D-A436F364CE7B}"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0C4A3E1-0423-4A2B-AF52-4C079A628BB0}" type="slidenum">
              <a:rPr lang="en-CA" smtClean="0"/>
              <a:t>‹#›</a:t>
            </a:fld>
            <a:endParaRPr lang="en-CA"/>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5089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5ADB4-3EFE-4688-824D-A436F364CE7B}"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0C4A3E1-0423-4A2B-AF52-4C079A628BB0}" type="slidenum">
              <a:rPr lang="en-CA" smtClean="0"/>
              <a:t>‹#›</a:t>
            </a:fld>
            <a:endParaRPr lang="en-CA"/>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5249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5ADB4-3EFE-4688-824D-A436F364CE7B}"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0C4A3E1-0423-4A2B-AF52-4C079A628BB0}" type="slidenum">
              <a:rPr lang="en-CA" smtClean="0"/>
              <a:t>‹#›</a:t>
            </a:fld>
            <a:endParaRPr lang="en-CA"/>
          </a:p>
        </p:txBody>
      </p:sp>
    </p:spTree>
    <p:extLst>
      <p:ext uri="{BB962C8B-B14F-4D97-AF65-F5344CB8AC3E}">
        <p14:creationId xmlns:p14="http://schemas.microsoft.com/office/powerpoint/2010/main" val="53588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5ADB4-3EFE-4688-824D-A436F364CE7B}"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0C4A3E1-0423-4A2B-AF52-4C079A628BB0}" type="slidenum">
              <a:rPr lang="en-CA" smtClean="0"/>
              <a:t>‹#›</a:t>
            </a:fld>
            <a:endParaRPr lang="en-CA"/>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6043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5ADB4-3EFE-4688-824D-A436F364CE7B}"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0C4A3E1-0423-4A2B-AF52-4C079A628BB0}" type="slidenum">
              <a:rPr lang="en-CA" smtClean="0"/>
              <a:t>‹#›</a:t>
            </a:fld>
            <a:endParaRPr lang="en-CA"/>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72448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5ADB4-3EFE-4688-824D-A436F364CE7B}"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0C4A3E1-0423-4A2B-AF52-4C079A628BB0}" type="slidenum">
              <a:rPr lang="en-CA" smtClean="0"/>
              <a:t>‹#›</a:t>
            </a:fld>
            <a:endParaRPr lang="en-CA"/>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81628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5ADB4-3EFE-4688-824D-A436F364CE7B}"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0C4A3E1-0423-4A2B-AF52-4C079A628BB0}" type="slidenum">
              <a:rPr lang="en-CA" smtClean="0"/>
              <a:t>‹#›</a:t>
            </a:fld>
            <a:endParaRPr lang="en-CA"/>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615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5ADB4-3EFE-4688-824D-A436F364CE7B}"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0C4A3E1-0423-4A2B-AF52-4C079A628BB0}" type="slidenum">
              <a:rPr lang="en-CA" smtClean="0"/>
              <a:t>‹#›</a:t>
            </a:fld>
            <a:endParaRPr lang="en-CA"/>
          </a:p>
        </p:txBody>
      </p:sp>
    </p:spTree>
    <p:extLst>
      <p:ext uri="{BB962C8B-B14F-4D97-AF65-F5344CB8AC3E}">
        <p14:creationId xmlns:p14="http://schemas.microsoft.com/office/powerpoint/2010/main" val="87305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5ADB4-3EFE-4688-824D-A436F364CE7B}" type="datetimeFigureOut">
              <a:rPr lang="en-CA" smtClean="0"/>
              <a:t>2019-01-18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0C4A3E1-0423-4A2B-AF52-4C079A628BB0}" type="slidenum">
              <a:rPr lang="en-CA" smtClean="0"/>
              <a:t>‹#›</a:t>
            </a:fld>
            <a:endParaRPr lang="en-CA"/>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1810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D5ADB4-3EFE-4688-824D-A436F364CE7B}" type="datetimeFigureOut">
              <a:rPr lang="en-CA" smtClean="0"/>
              <a:t>2019-01-18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0C4A3E1-0423-4A2B-AF52-4C079A628BB0}" type="slidenum">
              <a:rPr lang="en-CA" smtClean="0"/>
              <a:t>‹#›</a:t>
            </a:fld>
            <a:endParaRPr lang="en-CA"/>
          </a:p>
        </p:txBody>
      </p:sp>
    </p:spTree>
    <p:extLst>
      <p:ext uri="{BB962C8B-B14F-4D97-AF65-F5344CB8AC3E}">
        <p14:creationId xmlns:p14="http://schemas.microsoft.com/office/powerpoint/2010/main" val="3286473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D5ADB4-3EFE-4688-824D-A436F364CE7B}" type="datetimeFigureOut">
              <a:rPr lang="en-CA" smtClean="0"/>
              <a:t>2019-01-18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0C4A3E1-0423-4A2B-AF52-4C079A628BB0}" type="slidenum">
              <a:rPr lang="en-CA" smtClean="0"/>
              <a:t>‹#›</a:t>
            </a:fld>
            <a:endParaRPr lang="en-CA"/>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22470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D5ADB4-3EFE-4688-824D-A436F364CE7B}" type="datetimeFigureOut">
              <a:rPr lang="en-CA" smtClean="0"/>
              <a:t>2019-01-18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0C4A3E1-0423-4A2B-AF52-4C079A628BB0}" type="slidenum">
              <a:rPr lang="en-CA" smtClean="0"/>
              <a:t>‹#›</a:t>
            </a:fld>
            <a:endParaRPr lang="en-CA"/>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9614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5ADB4-3EFE-4688-824D-A436F364CE7B}" type="datetimeFigureOut">
              <a:rPr lang="en-CA" smtClean="0"/>
              <a:t>2019-01-18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0C4A3E1-0423-4A2B-AF52-4C079A628BB0}" type="slidenum">
              <a:rPr lang="en-CA" smtClean="0"/>
              <a:t>‹#›</a:t>
            </a:fld>
            <a:endParaRPr lang="en-CA"/>
          </a:p>
        </p:txBody>
      </p:sp>
    </p:spTree>
    <p:extLst>
      <p:ext uri="{BB962C8B-B14F-4D97-AF65-F5344CB8AC3E}">
        <p14:creationId xmlns:p14="http://schemas.microsoft.com/office/powerpoint/2010/main" val="119010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5ADB4-3EFE-4688-824D-A436F364CE7B}" type="datetimeFigureOut">
              <a:rPr lang="en-CA" smtClean="0"/>
              <a:t>2019-01-18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0C4A3E1-0423-4A2B-AF52-4C079A628BB0}" type="slidenum">
              <a:rPr lang="en-CA" smtClean="0"/>
              <a:t>‹#›</a:t>
            </a:fld>
            <a:endParaRPr lang="en-CA"/>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9864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5ADB4-3EFE-4688-824D-A436F364CE7B}" type="datetimeFigureOut">
              <a:rPr lang="en-CA" smtClean="0"/>
              <a:t>2019-01-18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0C4A3E1-0423-4A2B-AF52-4C079A628BB0}" type="slidenum">
              <a:rPr lang="en-CA" smtClean="0"/>
              <a:t>‹#›</a:t>
            </a:fld>
            <a:endParaRPr lang="en-CA"/>
          </a:p>
        </p:txBody>
      </p:sp>
    </p:spTree>
    <p:extLst>
      <p:ext uri="{BB962C8B-B14F-4D97-AF65-F5344CB8AC3E}">
        <p14:creationId xmlns:p14="http://schemas.microsoft.com/office/powerpoint/2010/main" val="1994472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2D5ADB4-3EFE-4688-824D-A436F364CE7B}" type="datetimeFigureOut">
              <a:rPr lang="en-CA" smtClean="0"/>
              <a:t>2019-01-18</a:t>
            </a:fld>
            <a:endParaRPr lang="en-CA"/>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CA"/>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0C4A3E1-0423-4A2B-AF52-4C079A628BB0}" type="slidenum">
              <a:rPr lang="en-CA" smtClean="0"/>
              <a:t>‹#›</a:t>
            </a:fld>
            <a:endParaRPr lang="en-CA"/>
          </a:p>
        </p:txBody>
      </p:sp>
    </p:spTree>
    <p:extLst>
      <p:ext uri="{BB962C8B-B14F-4D97-AF65-F5344CB8AC3E}">
        <p14:creationId xmlns:p14="http://schemas.microsoft.com/office/powerpoint/2010/main" val="4345829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 </a:t>
            </a:r>
            <a:r>
              <a:rPr lang="en-US" dirty="0" err="1" smtClean="0"/>
              <a:t>Meubles</a:t>
            </a:r>
            <a:r>
              <a:rPr lang="en-US" dirty="0" smtClean="0"/>
              <a:t> Cont’d</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32956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Dans</a:t>
            </a:r>
            <a:r>
              <a:rPr lang="en-US" dirty="0" smtClean="0"/>
              <a:t> ma </a:t>
            </a:r>
            <a:r>
              <a:rPr lang="en-US" dirty="0" err="1" smtClean="0"/>
              <a:t>chambre</a:t>
            </a:r>
            <a:r>
              <a:rPr lang="en-US" dirty="0" smtClean="0"/>
              <a:t>…</a:t>
            </a:r>
            <a:endParaRPr lang="en-CA" dirty="0"/>
          </a:p>
        </p:txBody>
      </p:sp>
      <p:sp>
        <p:nvSpPr>
          <p:cNvPr id="5" name="Content Placeholder 4"/>
          <p:cNvSpPr>
            <a:spLocks noGrp="1"/>
          </p:cNvSpPr>
          <p:nvPr>
            <p:ph sz="half" idx="1"/>
          </p:nvPr>
        </p:nvSpPr>
        <p:spPr/>
        <p:txBody>
          <a:bodyPr>
            <a:normAutofit lnSpcReduction="10000"/>
          </a:bodyPr>
          <a:lstStyle/>
          <a:p>
            <a:r>
              <a:rPr lang="fr-CA" dirty="0" smtClean="0"/>
              <a:t>Dans ma chambre il y a un lit, une commode, un tapis et une étagère. Il n’y a pas d’ordinateur, télévision ou un ours en peluche. Ma chambre est très petite et elle est en désordre. Les murs sont bleus et le plafond est blanc. Je ne partage pas ma chambre. Je n’aime pas ma chambre parce que c’est affreux.</a:t>
            </a:r>
          </a:p>
        </p:txBody>
      </p:sp>
      <p:pic>
        <p:nvPicPr>
          <p:cNvPr id="7"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81725" y="2605401"/>
            <a:ext cx="4718050" cy="3220411"/>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802675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Dans</a:t>
            </a:r>
            <a:r>
              <a:rPr lang="en-US" dirty="0" smtClean="0"/>
              <a:t> la </a:t>
            </a:r>
            <a:r>
              <a:rPr lang="en-US" dirty="0" err="1" smtClean="0"/>
              <a:t>chambre</a:t>
            </a:r>
            <a:r>
              <a:rPr lang="en-US" dirty="0" smtClean="0"/>
              <a:t>…</a:t>
            </a:r>
            <a:endParaRPr lang="en-CA" dirty="0"/>
          </a:p>
        </p:txBody>
      </p:sp>
      <p:sp>
        <p:nvSpPr>
          <p:cNvPr id="3" name="Content Placeholder 2"/>
          <p:cNvSpPr>
            <a:spLocks noGrp="1"/>
          </p:cNvSpPr>
          <p:nvPr>
            <p:ph sz="half" idx="1"/>
          </p:nvPr>
        </p:nvSpPr>
        <p:spPr/>
        <p:txBody>
          <a:bodyPr/>
          <a:lstStyle/>
          <a:p>
            <a:r>
              <a:rPr lang="en-US" dirty="0" err="1" smtClean="0"/>
              <a:t>Dans</a:t>
            </a:r>
            <a:r>
              <a:rPr lang="en-US" dirty="0" smtClean="0"/>
              <a:t> la </a:t>
            </a:r>
            <a:r>
              <a:rPr lang="en-US" dirty="0" err="1" smtClean="0"/>
              <a:t>chambre</a:t>
            </a:r>
            <a:r>
              <a:rPr lang="en-US" dirty="0" smtClean="0"/>
              <a:t> </a:t>
            </a:r>
            <a:r>
              <a:rPr lang="en-US" dirty="0" err="1" smtClean="0"/>
              <a:t>il</a:t>
            </a:r>
            <a:r>
              <a:rPr lang="en-US" dirty="0"/>
              <a:t> </a:t>
            </a:r>
            <a:r>
              <a:rPr lang="en-US" dirty="0" smtClean="0"/>
              <a:t>y a un ______, </a:t>
            </a:r>
            <a:r>
              <a:rPr lang="en-US" dirty="0" err="1" smtClean="0"/>
              <a:t>une</a:t>
            </a:r>
            <a:r>
              <a:rPr lang="en-US" dirty="0" smtClean="0"/>
              <a:t> _______________, un chaise et ___ étagères. Il </a:t>
            </a:r>
            <a:r>
              <a:rPr lang="en-US" dirty="0" err="1" smtClean="0"/>
              <a:t>n’y</a:t>
            </a:r>
            <a:r>
              <a:rPr lang="en-US" dirty="0" smtClean="0"/>
              <a:t> a pas de _________ </a:t>
            </a:r>
            <a:r>
              <a:rPr lang="en-US" dirty="0" err="1" smtClean="0"/>
              <a:t>ou</a:t>
            </a:r>
            <a:r>
              <a:rPr lang="en-US" dirty="0" smtClean="0"/>
              <a:t> un _____ </a:t>
            </a:r>
            <a:r>
              <a:rPr lang="en-US" dirty="0" err="1" smtClean="0"/>
              <a:t>en</a:t>
            </a:r>
            <a:r>
              <a:rPr lang="en-US" dirty="0" smtClean="0"/>
              <a:t> </a:t>
            </a:r>
            <a:r>
              <a:rPr lang="en-US" dirty="0" err="1" smtClean="0"/>
              <a:t>peluche</a:t>
            </a:r>
            <a:r>
              <a:rPr lang="en-US" dirty="0" smtClean="0"/>
              <a:t>. Les placards </a:t>
            </a:r>
            <a:r>
              <a:rPr lang="en-US" dirty="0" err="1" smtClean="0"/>
              <a:t>sont</a:t>
            </a:r>
            <a:r>
              <a:rPr lang="en-US" dirty="0" smtClean="0"/>
              <a:t> ______ et les </a:t>
            </a:r>
            <a:r>
              <a:rPr lang="en-US" dirty="0" err="1" smtClean="0"/>
              <a:t>murs</a:t>
            </a:r>
            <a:r>
              <a:rPr lang="en-US" dirty="0" smtClean="0"/>
              <a:t> </a:t>
            </a:r>
            <a:r>
              <a:rPr lang="en-US" dirty="0" err="1" smtClean="0"/>
              <a:t>sont</a:t>
            </a:r>
            <a:r>
              <a:rPr lang="en-US" dirty="0" smtClean="0"/>
              <a:t> __________. _____________ la </a:t>
            </a:r>
            <a:r>
              <a:rPr lang="en-US" dirty="0" err="1" smtClean="0"/>
              <a:t>chambre</a:t>
            </a:r>
            <a:r>
              <a:rPr lang="en-US" dirty="0" smtClean="0"/>
              <a:t> </a:t>
            </a:r>
            <a:r>
              <a:rPr lang="en-US" dirty="0" err="1" smtClean="0"/>
              <a:t>parce</a:t>
            </a:r>
            <a:r>
              <a:rPr lang="en-US" dirty="0" smtClean="0"/>
              <a:t> que </a:t>
            </a:r>
            <a:r>
              <a:rPr lang="en-US" dirty="0" err="1" smtClean="0"/>
              <a:t>c’est</a:t>
            </a:r>
            <a:r>
              <a:rPr lang="en-US" dirty="0" smtClean="0"/>
              <a:t> </a:t>
            </a:r>
            <a:r>
              <a:rPr lang="en-US" dirty="0" err="1" smtClean="0"/>
              <a:t>fantastique</a:t>
            </a:r>
            <a:r>
              <a:rPr lang="en-US" dirty="0" smtClean="0"/>
              <a:t>.</a:t>
            </a:r>
            <a:endParaRPr lang="en-CA" dirty="0"/>
          </a:p>
        </p:txBody>
      </p:sp>
      <p:pic>
        <p:nvPicPr>
          <p:cNvPr id="5"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81725" y="2813801"/>
            <a:ext cx="4718050" cy="280361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302479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 </a:t>
            </a:r>
            <a:r>
              <a:rPr lang="en-US" dirty="0" err="1" smtClean="0"/>
              <a:t>salles</a:t>
            </a:r>
            <a:r>
              <a:rPr lang="en-US" dirty="0" smtClean="0"/>
              <a:t> de la </a:t>
            </a:r>
            <a:r>
              <a:rPr lang="en-US" dirty="0" err="1" smtClean="0"/>
              <a:t>maison</a:t>
            </a:r>
            <a:r>
              <a:rPr lang="en-US" dirty="0" smtClean="0"/>
              <a:t> </a:t>
            </a:r>
            <a:r>
              <a:rPr lang="en-US" dirty="0" err="1" smtClean="0"/>
              <a:t>Activite</a:t>
            </a:r>
            <a:r>
              <a:rPr lang="en-US" dirty="0" smtClean="0"/>
              <a:t> </a:t>
            </a:r>
            <a:endParaRPr lang="en-CA" dirty="0"/>
          </a:p>
        </p:txBody>
      </p:sp>
      <p:sp>
        <p:nvSpPr>
          <p:cNvPr id="3" name="Content Placeholder 2"/>
          <p:cNvSpPr>
            <a:spLocks noGrp="1"/>
          </p:cNvSpPr>
          <p:nvPr>
            <p:ph sz="half" idx="1"/>
          </p:nvPr>
        </p:nvSpPr>
        <p:spPr>
          <a:xfrm>
            <a:off x="1298447" y="2560320"/>
            <a:ext cx="9723779" cy="3310128"/>
          </a:xfrm>
        </p:spPr>
        <p:txBody>
          <a:bodyPr>
            <a:normAutofit/>
          </a:bodyPr>
          <a:lstStyle/>
          <a:p>
            <a:r>
              <a:rPr lang="en-US" dirty="0" smtClean="0"/>
              <a:t>Partner A and Partner B have different sheets. </a:t>
            </a:r>
            <a:endParaRPr lang="en-US" dirty="0"/>
          </a:p>
          <a:p>
            <a:r>
              <a:rPr lang="en-US" dirty="0" smtClean="0"/>
              <a:t>Partner A should describe (IN FRENCH) what their house looks like (Picture 2)</a:t>
            </a:r>
          </a:p>
          <a:p>
            <a:r>
              <a:rPr lang="en-US" dirty="0" smtClean="0"/>
              <a:t>Partner B should draw the items in the right rooms on Picture 1.</a:t>
            </a:r>
          </a:p>
          <a:p>
            <a:r>
              <a:rPr lang="en-US" dirty="0" smtClean="0"/>
              <a:t>When you are done check your answers with picture 2 from Partner B’s sheet.</a:t>
            </a:r>
          </a:p>
          <a:p>
            <a:r>
              <a:rPr lang="en-US" dirty="0" smtClean="0"/>
              <a:t>Switch and have </a:t>
            </a:r>
            <a:r>
              <a:rPr lang="en-US" smtClean="0"/>
              <a:t>partner B describe their </a:t>
            </a:r>
            <a:r>
              <a:rPr lang="en-US" dirty="0" smtClean="0"/>
              <a:t>house to </a:t>
            </a:r>
            <a:r>
              <a:rPr lang="en-US" smtClean="0"/>
              <a:t>partner A.</a:t>
            </a:r>
            <a:endParaRPr lang="en-CA" dirty="0"/>
          </a:p>
        </p:txBody>
      </p:sp>
    </p:spTree>
    <p:extLst>
      <p:ext uri="{BB962C8B-B14F-4D97-AF65-F5344CB8AC3E}">
        <p14:creationId xmlns:p14="http://schemas.microsoft.com/office/powerpoint/2010/main" val="6553054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52</TotalTime>
  <Words>198</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Garamond</vt:lpstr>
      <vt:lpstr>Organic</vt:lpstr>
      <vt:lpstr>Les Meubles Cont’d</vt:lpstr>
      <vt:lpstr>Dans ma chambre…</vt:lpstr>
      <vt:lpstr>Dans la chambre…</vt:lpstr>
      <vt:lpstr>Les salles de la maison Activite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Meubles Cont’d</dc:title>
  <dc:creator>User</dc:creator>
  <cp:lastModifiedBy>User</cp:lastModifiedBy>
  <cp:revision>6</cp:revision>
  <dcterms:created xsi:type="dcterms:W3CDTF">2019-01-15T11:24:36Z</dcterms:created>
  <dcterms:modified xsi:type="dcterms:W3CDTF">2019-01-18T14:55:00Z</dcterms:modified>
</cp:coreProperties>
</file>