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80B5-F83D-6644-ADA6-EAFAD812A7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80B5-F83D-6644-ADA6-EAFAD812A74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80B5-F83D-6644-ADA6-EAFAD812A74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80B5-F83D-6644-ADA6-EAFAD812A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80B5-F83D-6644-ADA6-EAFAD812A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80B5-F83D-6644-ADA6-EAFAD812A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80B5-F83D-6644-ADA6-EAFAD812A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80B5-F83D-6644-ADA6-EAFAD812A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80B5-F83D-6644-ADA6-EAFAD812A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80B5-F83D-6644-ADA6-EAFAD812A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6A02FB03-36E3-7746-82F1-6277B9B7A563}" type="datetimeFigureOut">
              <a:rPr lang="en-US" smtClean="0"/>
              <a:t>19-03-25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44680B5-F83D-6644-ADA6-EAFAD812A74A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Magasins</a:t>
            </a:r>
            <a:endParaRPr lang="fr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smtClean="0"/>
              <a:t>En </a:t>
            </a:r>
            <a:r>
              <a:rPr lang="fr-CA" dirty="0" smtClean="0"/>
              <a:t>utilisant les dictionnaires, t</a:t>
            </a:r>
            <a:r>
              <a:rPr lang="fr-CA" dirty="0" smtClean="0"/>
              <a:t>rouvez le nom de chaque magasin (</a:t>
            </a:r>
            <a:r>
              <a:rPr lang="fr-CA" i="1" dirty="0" err="1" smtClean="0"/>
              <a:t>Using</a:t>
            </a:r>
            <a:r>
              <a:rPr lang="fr-CA" i="1" dirty="0" smtClean="0"/>
              <a:t> a </a:t>
            </a:r>
            <a:r>
              <a:rPr lang="fr-CA" i="1" dirty="0" err="1" smtClean="0"/>
              <a:t>dictionary</a:t>
            </a:r>
            <a:r>
              <a:rPr lang="fr-CA" i="1" dirty="0" smtClean="0"/>
              <a:t>, </a:t>
            </a:r>
            <a:r>
              <a:rPr lang="fr-CA" i="1" dirty="0" err="1" smtClean="0"/>
              <a:t>find</a:t>
            </a:r>
            <a:r>
              <a:rPr lang="fr-CA" i="1" dirty="0" smtClean="0"/>
              <a:t> the </a:t>
            </a:r>
            <a:r>
              <a:rPr lang="fr-CA" i="1" dirty="0" err="1" smtClean="0"/>
              <a:t>name</a:t>
            </a:r>
            <a:r>
              <a:rPr lang="fr-CA" i="1" dirty="0" smtClean="0"/>
              <a:t> of </a:t>
            </a:r>
            <a:r>
              <a:rPr lang="fr-CA" i="1" dirty="0" err="1" smtClean="0"/>
              <a:t>each</a:t>
            </a:r>
            <a:r>
              <a:rPr lang="fr-CA" i="1" dirty="0" smtClean="0"/>
              <a:t> type of store</a:t>
            </a:r>
            <a:r>
              <a:rPr lang="fr-CA" dirty="0" smtClean="0"/>
              <a:t>)</a:t>
            </a:r>
          </a:p>
          <a:p>
            <a:r>
              <a:rPr lang="fr-CA" dirty="0" smtClean="0"/>
              <a:t>Sur la dos du feuille, écrivez qu’est-ce que on </a:t>
            </a:r>
            <a:r>
              <a:rPr lang="fr-CA" dirty="0" smtClean="0"/>
              <a:t>peut acheter a </a:t>
            </a:r>
            <a:r>
              <a:rPr lang="fr-CA" dirty="0" smtClean="0"/>
              <a:t>chaque magasin. (</a:t>
            </a:r>
            <a:r>
              <a:rPr lang="fr-CA" i="1" dirty="0" smtClean="0"/>
              <a:t>on the back of the </a:t>
            </a:r>
            <a:r>
              <a:rPr lang="fr-CA" i="1" dirty="0" err="1" smtClean="0"/>
              <a:t>sheet</a:t>
            </a:r>
            <a:r>
              <a:rPr lang="fr-CA" i="1" dirty="0" smtClean="0"/>
              <a:t>, </a:t>
            </a:r>
            <a:r>
              <a:rPr lang="fr-CA" i="1" dirty="0" err="1" smtClean="0"/>
              <a:t>write</a:t>
            </a:r>
            <a:r>
              <a:rPr lang="fr-CA" i="1" dirty="0" smtClean="0"/>
              <a:t> </a:t>
            </a:r>
            <a:r>
              <a:rPr lang="fr-CA" i="1" dirty="0" err="1" smtClean="0"/>
              <a:t>what</a:t>
            </a:r>
            <a:r>
              <a:rPr lang="fr-CA" i="1" dirty="0" smtClean="0"/>
              <a:t> </a:t>
            </a:r>
            <a:r>
              <a:rPr lang="fr-CA" i="1" dirty="0" err="1" smtClean="0"/>
              <a:t>you</a:t>
            </a:r>
            <a:r>
              <a:rPr lang="fr-CA" i="1" dirty="0" smtClean="0"/>
              <a:t> </a:t>
            </a:r>
            <a:r>
              <a:rPr lang="fr-CA" i="1" dirty="0" err="1" smtClean="0"/>
              <a:t>can</a:t>
            </a:r>
            <a:r>
              <a:rPr lang="fr-CA" i="1" dirty="0" smtClean="0"/>
              <a:t> </a:t>
            </a:r>
            <a:r>
              <a:rPr lang="fr-CA" i="1" dirty="0" err="1" smtClean="0"/>
              <a:t>purchase</a:t>
            </a:r>
            <a:r>
              <a:rPr lang="fr-CA" i="1" dirty="0" smtClean="0"/>
              <a:t> </a:t>
            </a:r>
            <a:r>
              <a:rPr lang="fr-CA" i="1" dirty="0" err="1" smtClean="0"/>
              <a:t>at</a:t>
            </a:r>
            <a:r>
              <a:rPr lang="fr-CA" i="1" dirty="0" smtClean="0"/>
              <a:t> </a:t>
            </a:r>
            <a:r>
              <a:rPr lang="fr-CA" i="1" dirty="0" err="1" smtClean="0"/>
              <a:t>each</a:t>
            </a:r>
            <a:r>
              <a:rPr lang="fr-CA" i="1" dirty="0" smtClean="0"/>
              <a:t> store)</a:t>
            </a:r>
            <a:endParaRPr lang="fr-CA" dirty="0" smtClean="0"/>
          </a:p>
          <a:p>
            <a:pPr lvl="1"/>
            <a:r>
              <a:rPr lang="fr-CA" dirty="0" smtClean="0"/>
              <a:t>Ex: La boucherie: À la boucherie nous achetons du viande.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415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</TotalTime>
  <Words>75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Sky</vt:lpstr>
      <vt:lpstr>Les Magasins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Magasins</dc:title>
  <dc:creator>Danielle</dc:creator>
  <cp:lastModifiedBy>Danielle</cp:lastModifiedBy>
  <cp:revision>1</cp:revision>
  <dcterms:created xsi:type="dcterms:W3CDTF">2019-03-25T23:24:07Z</dcterms:created>
  <dcterms:modified xsi:type="dcterms:W3CDTF">2019-03-25T23:25:33Z</dcterms:modified>
</cp:coreProperties>
</file>