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64" r:id="rId6"/>
    <p:sldId id="258" r:id="rId7"/>
    <p:sldId id="260" r:id="rId8"/>
    <p:sldId id="262" r:id="rId9"/>
    <p:sldId id="263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2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3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58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2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1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6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6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7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8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B787-E5EB-41B3-A58F-CDA579FFC14B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B3C4-186E-41AC-B30D-D552289A1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6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98Xf9d-N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wordreferenc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ma Salle de </a:t>
            </a:r>
            <a:r>
              <a:rPr lang="en-US" dirty="0" err="1" smtClean="0"/>
              <a:t>classe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www.youtube.com/watch?v=098Xf9d-Ntw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415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429087" cy="2232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20688"/>
            <a:ext cx="835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WRITE A DESCRIPTION IN FRENCH OF THE FOLLOWING PENCIL CASES. USE THE PARAGRAPHS FROM THE PREVIOUS EXERCISES AS TEMPLATES TO HELP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87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01317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EXTENSION TASK: WRITE A DESCRIPTION IN FRENCH OF YOUR OWN SCHOOL BAG. USE </a:t>
            </a:r>
            <a:r>
              <a:rPr lang="en-GB" dirty="0" smtClean="0">
                <a:hlinkClick r:id="rId2"/>
              </a:rPr>
              <a:t>WWW.WORDREFERENCE.COM</a:t>
            </a:r>
            <a:r>
              <a:rPr lang="en-GB" dirty="0" smtClean="0"/>
              <a:t> TO FIND OUT ANY NEW WORDS TO INCLUDE.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que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  <a:r>
              <a:rPr lang="en-US" dirty="0" err="1" smtClean="0"/>
              <a:t>dans</a:t>
            </a:r>
            <a:r>
              <a:rPr lang="en-US" dirty="0" smtClean="0"/>
              <a:t> ton sac a dos?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Écrivez un phrase complète qui décrit les objets dans ton sac a dos (ou cartable, ou trousse). Mettez au moins 4 objets. </a:t>
            </a:r>
          </a:p>
          <a:p>
            <a:r>
              <a:rPr lang="fr-CA" dirty="0" smtClean="0"/>
              <a:t>Souvenez-vous l’exemple:</a:t>
            </a:r>
          </a:p>
          <a:p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4138261"/>
            <a:ext cx="9145016" cy="17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7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DUE: Le Materiel </a:t>
            </a:r>
            <a:r>
              <a:rPr lang="en-US" dirty="0" err="1" smtClean="0"/>
              <a:t>Scolaire</a:t>
            </a:r>
            <a:r>
              <a:rPr lang="en-US" dirty="0" smtClean="0"/>
              <a:t>!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Mettez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BOITE 801!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197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82082" y="1988840"/>
            <a:ext cx="9026422" cy="2664296"/>
          </a:xfrm>
          <a:prstGeom prst="horizontalScroll">
            <a:avLst/>
          </a:prstGeom>
          <a:solidFill>
            <a:srgbClr val="FFC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orizontal Scroll 6"/>
          <p:cNvSpPr/>
          <p:nvPr/>
        </p:nvSpPr>
        <p:spPr>
          <a:xfrm>
            <a:off x="97430" y="548680"/>
            <a:ext cx="8928992" cy="1296144"/>
          </a:xfrm>
          <a:prstGeom prst="horizontalScroll">
            <a:avLst/>
          </a:prstGeom>
          <a:solidFill>
            <a:srgbClr val="82F52B">
              <a:alpha val="5764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1520" y="87173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OUTCOME: TO SAY WHAT I HAVE IN MY SCHOOL BAG/BINDER IN FRENCH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413047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How to demonstrate: TO BE ABLE TO RECOGNISE 10 WORDS FOR SCHOOL SUPPLIES. TO BE ABLE TO WRITE A SHORT PARAGRAPH DESCRIBING WHAT I HAVE IN MY SCHOOL BAG or BINDER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21666" y="46596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WRITE THE DATE IN FRENCH AND THIS TITLE…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761726" y="522920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DANS MON SAC/CARTABLE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133441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03"/>
            <a:ext cx="9144000" cy="53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2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75" y="1196752"/>
            <a:ext cx="4248472" cy="5296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REMEMBER THIS FROM PREVIOUS LESSONS?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87624" y="692696"/>
            <a:ext cx="1094251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98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79835" cy="2232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9557" y="335699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DON’T FORGET TO ADD “UN” OR “UNE”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502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769" y="530120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REMEMBER, TO MAKE SOMETHING PLURAL IN FRENCH, MOST OF THE TIME YOU ADD AN “S”, LIKE IN ENGLISH. (CHECK BACK TO THE LESSON ABOUT “PETS” FOR A REMINDER)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4305300" cy="3905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136" y="43588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THIS INFORMATION AND EXAMPLE INTO YOUR BOOK. IT WILL HELP YOU WITH THE NEXT EXERCISES.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16016" y="1988840"/>
            <a:ext cx="1368152" cy="1160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28184" y="184482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PHRASE – “IL Y A” = “THERE IS” OR “THERE ARE”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02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989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AND COMPLETE THE PARAGRAPH BELOW, REPLACING THE PICTURES WITH SUITABLE WORDS. THEN TRANSLATE IT INTO ENGLISH.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02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203"/>
            <a:ext cx="9145016" cy="1749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056" y="70750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COPY AND TRANSLATE THE PARAGRAPH BELOW INTO ENGLISH.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502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286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Dans ma Salle de classe</vt:lpstr>
      <vt:lpstr>DUE: Le Materiel Scolaire!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Qu’est-ce que il y a dans ton sac a dos?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Wilkinson</dc:creator>
  <cp:lastModifiedBy>User</cp:lastModifiedBy>
  <cp:revision>15</cp:revision>
  <dcterms:created xsi:type="dcterms:W3CDTF">2011-11-01T09:28:45Z</dcterms:created>
  <dcterms:modified xsi:type="dcterms:W3CDTF">2018-09-18T11:28:20Z</dcterms:modified>
</cp:coreProperties>
</file>