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9" r:id="rId4"/>
    <p:sldId id="257" r:id="rId5"/>
    <p:sldId id="258" r:id="rId6"/>
    <p:sldId id="259" r:id="rId7"/>
    <p:sldId id="260" r:id="rId8"/>
    <p:sldId id="262" r:id="rId9"/>
    <p:sldId id="264" r:id="rId10"/>
    <p:sldId id="267" r:id="rId11"/>
    <p:sldId id="268" r:id="rId12"/>
    <p:sldId id="271" r:id="rId13"/>
    <p:sldId id="275" r:id="rId14"/>
    <p:sldId id="263" r:id="rId15"/>
    <p:sldId id="266" r:id="rId16"/>
    <p:sldId id="280" r:id="rId17"/>
    <p:sldId id="272" r:id="rId18"/>
    <p:sldId id="269" r:id="rId19"/>
    <p:sldId id="270" r:id="rId20"/>
    <p:sldId id="276" r:id="rId21"/>
    <p:sldId id="282" r:id="rId22"/>
    <p:sldId id="277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-8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3" descr="E:\Borders\BackgroundLandscape\GCT002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31242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86E0-C489-467A-9EAF-59376E572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92FA-A2F6-4556-9F25-8F224038B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04ED-4F29-4180-AAAB-99708E89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09412-4E50-4178-A375-D27C6B7B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73B1-9FEE-4AAC-878B-3C787594F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8D22-8084-4E44-BBF4-0D8808C73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9E8D7-E403-453D-9BFE-A4A4E18EB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BAD7-7794-4018-935F-93A47E94D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E469B-2BFE-4DAA-9EC8-508C4E829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8D92-CE2D-4B9F-9817-9B80E4101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29A6-4C9E-494C-B11A-7CF2A762D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DA79-56EC-4AEE-87FE-484391751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E:\Borders\BackgroundLandscape\GCT00240.wm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366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4CC8664-9079-49F8-BF1F-B1BE978E2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2.wmf"/><Relationship Id="rId3" Type="http://schemas.openxmlformats.org/officeDocument/2006/relationships/image" Target="../media/image18.wmf"/><Relationship Id="rId7" Type="http://schemas.openxmlformats.org/officeDocument/2006/relationships/image" Target="../media/image11.png"/><Relationship Id="rId12" Type="http://schemas.openxmlformats.org/officeDocument/2006/relationships/image" Target="../media/image8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7.wmf"/><Relationship Id="rId5" Type="http://schemas.openxmlformats.org/officeDocument/2006/relationships/image" Target="../media/image17.gif"/><Relationship Id="rId10" Type="http://schemas.openxmlformats.org/officeDocument/2006/relationships/image" Target="../media/image14.gif"/><Relationship Id="rId4" Type="http://schemas.openxmlformats.org/officeDocument/2006/relationships/image" Target="../media/image5.png"/><Relationship Id="rId9" Type="http://schemas.openxmlformats.org/officeDocument/2006/relationships/image" Target="../media/image12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 Transport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 vas-tu aller?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5400" smtClean="0"/>
              <a:t>Je vais </a:t>
            </a:r>
            <a:r>
              <a:rPr lang="en-GB" sz="6600" b="1" u="sng" smtClean="0"/>
              <a:t>en</a:t>
            </a:r>
            <a:r>
              <a:rPr lang="fr-FR" sz="5400" smtClean="0"/>
              <a:t> montgolfière.</a:t>
            </a:r>
          </a:p>
        </p:txBody>
      </p:sp>
      <p:pic>
        <p:nvPicPr>
          <p:cNvPr id="14340" name="Picture 4" descr="C:\WINDOWS\Application Data\Microsoft\Media Catalog\Downloaded Clips\cl86\j033683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7150" y="1981200"/>
            <a:ext cx="33639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smtClean="0"/>
              <a:t>Je vais </a:t>
            </a:r>
            <a:r>
              <a:rPr lang="en-GB" sz="6600" b="1" u="sng" smtClean="0"/>
              <a:t>en</a:t>
            </a:r>
            <a:r>
              <a:rPr lang="en-GB" sz="6000" smtClean="0"/>
              <a:t> paquebot.</a:t>
            </a:r>
            <a:endParaRPr lang="fr-FR" sz="6000" smtClean="0"/>
          </a:p>
        </p:txBody>
      </p:sp>
      <p:pic>
        <p:nvPicPr>
          <p:cNvPr id="24578" name="Picture 7" descr="C:\Documents and Settings\Student\Local Settings\Temporary Internet Files\Content.IE5\AHE7PYW3\MC90044039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57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en</a:t>
            </a:r>
            <a:r>
              <a:rPr lang="en-GB" sz="7200" smtClean="0"/>
              <a:t> taxi.</a:t>
            </a:r>
            <a:endParaRPr lang="fr-FR" sz="7200" smtClean="0"/>
          </a:p>
        </p:txBody>
      </p:sp>
      <p:pic>
        <p:nvPicPr>
          <p:cNvPr id="25602" name="Picture 2" descr="C:\Documents and Settings\Student\Local Settings\Temporary Internet Files\Content.IE5\9U3LXS7G\MC90043389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09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600" smtClean="0"/>
              <a:t>Je vais </a:t>
            </a:r>
            <a:r>
              <a:rPr lang="en-GB" sz="6600" b="1" u="sng" smtClean="0"/>
              <a:t>en</a:t>
            </a:r>
            <a:r>
              <a:rPr lang="en-GB" sz="5600" smtClean="0"/>
              <a:t> Metro.</a:t>
            </a:r>
            <a:endParaRPr lang="fr-FR" sz="5600" smtClean="0"/>
          </a:p>
        </p:txBody>
      </p:sp>
      <p:pic>
        <p:nvPicPr>
          <p:cNvPr id="26626" name="Picture 13" descr="C:\Documents and Settings\User\Local Settings\Temporary Internet Files\Content.IE5\WAS38VLU\MC900432133[1].wmf"/>
          <p:cNvPicPr>
            <a:picLocks/>
          </p:cNvPicPr>
          <p:nvPr/>
        </p:nvPicPr>
        <p:blipFill>
          <a:blip r:embed="rId2"/>
          <a:srcRect t="22128" b="22128"/>
          <a:stretch>
            <a:fillRect/>
          </a:stretch>
        </p:blipFill>
        <p:spPr bwMode="auto">
          <a:xfrm>
            <a:off x="2514600" y="2057400"/>
            <a:ext cx="40767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à</a:t>
            </a:r>
            <a:r>
              <a:rPr lang="en-GB" sz="7200" smtClean="0"/>
              <a:t> pied.</a:t>
            </a:r>
          </a:p>
        </p:txBody>
      </p:sp>
      <p:pic>
        <p:nvPicPr>
          <p:cNvPr id="10244" name="Picture 4" descr="Q:\PFiles\MSOffice\Clipart\homeanim\AG00222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17700"/>
            <a:ext cx="35814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à</a:t>
            </a:r>
            <a:r>
              <a:rPr lang="en-GB" sz="7200" smtClean="0"/>
              <a:t> bicyclette.</a:t>
            </a:r>
          </a:p>
        </p:txBody>
      </p:sp>
      <p:pic>
        <p:nvPicPr>
          <p:cNvPr id="13316" name="Picture 4" descr="C:\WINDOWS\Application Data\Microsoft\Media Catalog\Downloaded Clips\cl86\j033687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030413"/>
            <a:ext cx="37338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>
                <a:cs typeface="Times New Roman" pitchFamily="18" charset="0"/>
              </a:rPr>
              <a:t>à</a:t>
            </a:r>
            <a:r>
              <a:rPr lang="en-GB" sz="7200" smtClean="0"/>
              <a:t> vélo.</a:t>
            </a:r>
          </a:p>
        </p:txBody>
      </p:sp>
      <p:pic>
        <p:nvPicPr>
          <p:cNvPr id="12292" name="Picture 4" descr="C:\WINDOWS\Application Data\Microsoft\Media Catalog\Downloaded Clips\cl76\j02969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81200"/>
            <a:ext cx="396240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>
                <a:cs typeface="Times New Roman" pitchFamily="18" charset="0"/>
              </a:rPr>
              <a:t>à</a:t>
            </a:r>
            <a:r>
              <a:rPr lang="en-GB" sz="7200" smtClean="0"/>
              <a:t> moto.</a:t>
            </a:r>
            <a:endParaRPr lang="fr-FR" sz="7200" smtClean="0"/>
          </a:p>
        </p:txBody>
      </p:sp>
      <p:pic>
        <p:nvPicPr>
          <p:cNvPr id="30722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5475" y="2514600"/>
            <a:ext cx="2813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J’y vais </a:t>
            </a:r>
            <a:r>
              <a:rPr lang="en-GB" sz="7200" b="1" u="sng" smtClean="0">
                <a:cs typeface="Times New Roman" pitchFamily="18" charset="0"/>
              </a:rPr>
              <a:t>à</a:t>
            </a:r>
            <a:r>
              <a:rPr lang="en-GB" sz="7200" smtClean="0"/>
              <a:t> chameau.</a:t>
            </a:r>
            <a:endParaRPr lang="fr-FR" sz="7200" smtClean="0"/>
          </a:p>
        </p:txBody>
      </p:sp>
      <p:pic>
        <p:nvPicPr>
          <p:cNvPr id="31746" name="Picture 2" descr="C:\Documents and Settings\Student\Local Settings\Temporary Internet Files\Content.IE5\9U3LXS7G\MC90035615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9188" y="2708275"/>
            <a:ext cx="18256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>
                <a:cs typeface="Times New Roman" pitchFamily="18" charset="0"/>
              </a:rPr>
              <a:t>à</a:t>
            </a:r>
            <a:r>
              <a:rPr lang="en-GB" sz="7200" smtClean="0"/>
              <a:t> cheval.</a:t>
            </a:r>
            <a:endParaRPr lang="fr-FR" sz="7200" smtClean="0"/>
          </a:p>
        </p:txBody>
      </p:sp>
      <p:pic>
        <p:nvPicPr>
          <p:cNvPr id="15366" name="Picture 6" descr="Q:\PFiles\MSOffice\Clipart\WebArt\BD1372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76438"/>
            <a:ext cx="3962400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mtClean="0"/>
              <a:t>Je prends… I take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r>
              <a:rPr lang="en-CA" sz="2800" smtClean="0"/>
              <a:t>L’avion</a:t>
            </a:r>
          </a:p>
          <a:p>
            <a:r>
              <a:rPr lang="en-CA" sz="2800" smtClean="0"/>
              <a:t>Le train</a:t>
            </a:r>
          </a:p>
          <a:p>
            <a:r>
              <a:rPr lang="en-CA" sz="2800" smtClean="0"/>
              <a:t>Le bateau</a:t>
            </a:r>
          </a:p>
          <a:p>
            <a:r>
              <a:rPr lang="en-CA" sz="2800" smtClean="0"/>
              <a:t>Le taxi</a:t>
            </a:r>
          </a:p>
          <a:p>
            <a:r>
              <a:rPr lang="en-CA" sz="2800" smtClean="0"/>
              <a:t>Le metro</a:t>
            </a:r>
          </a:p>
          <a:p>
            <a:r>
              <a:rPr lang="en-CA" sz="2800" smtClean="0"/>
              <a:t>Le bus</a:t>
            </a:r>
          </a:p>
          <a:p>
            <a:r>
              <a:rPr lang="en-CA" sz="2800" smtClean="0"/>
              <a:t>La voiture</a:t>
            </a:r>
          </a:p>
        </p:txBody>
      </p:sp>
      <p:pic>
        <p:nvPicPr>
          <p:cNvPr id="15363" name="Picture 5" descr="C:\Documents and Settings\Student\Local Settings\Temporary Internet Files\Content.IE5\ORA7OVHT\MC9003209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00200"/>
            <a:ext cx="2133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C:\Documents and Settings\Student\Local Settings\Temporary Internet Files\Content.IE5\5SER50Y3\MC90003669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676400"/>
            <a:ext cx="1143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1028" descr="C:\WINDOWS\Application Data\Microsoft\Media Catalog\Downloaded Clips\cl0\AG00620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362200"/>
            <a:ext cx="1905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 descr="C:\Documents and Settings\Student\Local Settings\Temporary Internet Files\Content.IE5\9U3LXS7G\MC900433895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438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3" descr="C:\Documents and Settings\User\Local Settings\Temporary Internet Files\Content.IE5\WAS38VLU\MC900432133[1].wmf"/>
          <p:cNvPicPr>
            <a:picLocks/>
          </p:cNvPicPr>
          <p:nvPr/>
        </p:nvPicPr>
        <p:blipFill>
          <a:blip r:embed="rId6"/>
          <a:srcRect t="22128" b="22128"/>
          <a:stretch>
            <a:fillRect/>
          </a:stretch>
        </p:blipFill>
        <p:spPr bwMode="auto">
          <a:xfrm>
            <a:off x="3429000" y="3124200"/>
            <a:ext cx="16002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5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3276600"/>
            <a:ext cx="12906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WINDOWS\Application Data\Microsoft\Media Catalog\Downloaded Clips\cl45\j0174022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5200" y="4191000"/>
            <a:ext cx="1752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3622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 descr="C:\Documents and Settings\Student\Local Settings\Temporary Internet Files\Content.IE5\ORA7OVHT\MC90006040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133600"/>
            <a:ext cx="180816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" descr="C:\Documents and Settings\Student\Local Settings\Temporary Internet Files\Content.IE5\9U3LXS7G\MC90043389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2667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Q:\PFiles\MSOffice\Clipart\WebArt\BD13720_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914400"/>
            <a:ext cx="15240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 descr="C:\Documents and Settings\Student\Local Settings\Temporary Internet Files\Content.IE5\9U3LXS7G\MC900356151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1295400"/>
            <a:ext cx="13509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7" descr="C:\Documents and Settings\Student\Local Settings\Temporary Internet Files\Content.IE5\AHE7PYW3\MC90044039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WINDOWS\Application Data\Microsoft\Media Catalog\Downloaded Clips\cl86\j0336834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82950" y="0"/>
            <a:ext cx="14620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Q:\PFiles\MSOffice\Clipart\homeanim\AG00222_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" y="3810000"/>
            <a:ext cx="1347788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C:\WINDOWS\Application Data\Microsoft\Media Catalog\Downloaded Clips\cl76\j0296947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00" y="1524000"/>
            <a:ext cx="1668463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5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86600" y="3048000"/>
            <a:ext cx="1806575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C:\WINDOWS\Application Data\Microsoft\Media Catalog\Downloaded Clips\cl45\j0174022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352800" y="4114800"/>
            <a:ext cx="2886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5" descr="C:\Documents and Settings\Student\Local Settings\Temporary Internet Files\Content.IE5\ORA7OVHT\MC900320932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24600" y="152400"/>
            <a:ext cx="2525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toi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I take the bus:</a:t>
            </a:r>
          </a:p>
          <a:p>
            <a:r>
              <a:rPr lang="en-CA" smtClean="0"/>
              <a:t>I take the subway:</a:t>
            </a:r>
          </a:p>
          <a:p>
            <a:r>
              <a:rPr lang="en-CA" smtClean="0"/>
              <a:t>I go by boat:</a:t>
            </a:r>
          </a:p>
          <a:p>
            <a:r>
              <a:rPr lang="en-CA" smtClean="0"/>
              <a:t>I travel by car:</a:t>
            </a:r>
          </a:p>
          <a:p>
            <a:r>
              <a:rPr lang="en-CA" smtClean="0"/>
              <a:t>I go by bike: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Word Scramble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743200"/>
          </a:xfrm>
        </p:spPr>
        <p:txBody>
          <a:bodyPr numCol="2"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fr-FR" dirty="0" err="1" smtClean="0"/>
              <a:t>rtina</a:t>
            </a:r>
            <a:endParaRPr lang="fr-F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fr-FR" dirty="0" err="1" smtClean="0"/>
              <a:t>ncimao</a:t>
            </a:r>
            <a:endParaRPr lang="fr-F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fr-FR" dirty="0" err="1" smtClean="0"/>
              <a:t>lhevca</a:t>
            </a:r>
            <a:endParaRPr lang="fr-F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fr-FR" dirty="0" err="1" smtClean="0"/>
              <a:t>etitvuor</a:t>
            </a:r>
            <a:endParaRPr lang="fr-F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fr-FR" dirty="0" err="1" smtClean="0"/>
              <a:t>voina</a:t>
            </a:r>
            <a:endParaRPr lang="fr-F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fr-FR" dirty="0" err="1" smtClean="0"/>
              <a:t>atebau</a:t>
            </a:r>
            <a:endParaRPr lang="fr-F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fr-FR" dirty="0" err="1" smtClean="0"/>
              <a:t>tomré</a:t>
            </a:r>
            <a:endParaRPr lang="fr-F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 smtClean="0"/>
              <a:t>nigf</a:t>
            </a:r>
            <a:r>
              <a:rPr lang="fr-FR" dirty="0" err="1" smtClean="0"/>
              <a:t>èmotlreo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mtClean="0"/>
              <a:t>Revision d’Hier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smtClean="0"/>
              <a:t>Completez-vous le Transportation Worksheet?</a:t>
            </a:r>
          </a:p>
          <a:p>
            <a:r>
              <a:rPr lang="en-CA" smtClean="0"/>
              <a:t>Mettez-vous votre nom?</a:t>
            </a:r>
          </a:p>
          <a:p>
            <a:r>
              <a:rPr lang="en-CA" smtClean="0"/>
              <a:t>Mettez-vous dans le Pass-In Bin?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mtClean="0"/>
              <a:t>Comment vas-tu aller?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CA" sz="2800" smtClean="0"/>
              <a:t>Je vais…I go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CA" sz="2800" smtClean="0"/>
              <a:t>Je voyage…I travel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en</a:t>
            </a:r>
            <a:r>
              <a:rPr lang="en-GB" sz="7200" smtClean="0"/>
              <a:t> train.</a:t>
            </a:r>
            <a:endParaRPr lang="fr-FR" sz="7200" smtClean="0"/>
          </a:p>
        </p:txBody>
      </p:sp>
      <p:pic>
        <p:nvPicPr>
          <p:cNvPr id="17410" name="Picture 5" descr="C:\Documents and Settings\Student\Local Settings\Temporary Internet Files\Content.IE5\5SER50Y3\MC90003669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819400"/>
            <a:ext cx="245745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en</a:t>
            </a:r>
            <a:r>
              <a:rPr lang="en-GB" sz="7200" smtClean="0"/>
              <a:t> avion</a:t>
            </a:r>
            <a:endParaRPr lang="fr-FR" sz="7200" smtClean="0"/>
          </a:p>
        </p:txBody>
      </p:sp>
      <p:pic>
        <p:nvPicPr>
          <p:cNvPr id="18434" name="Picture 5" descr="C:\Documents and Settings\Student\Local Settings\Temporary Internet Files\Content.IE5\ORA7OVHT\MC90032093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43200"/>
            <a:ext cx="454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en</a:t>
            </a:r>
            <a:r>
              <a:rPr lang="en-GB" sz="7200" smtClean="0"/>
              <a:t> voiture.</a:t>
            </a:r>
          </a:p>
        </p:txBody>
      </p:sp>
      <p:pic>
        <p:nvPicPr>
          <p:cNvPr id="6148" name="Picture 4" descr="C:\WINDOWS\Application Data\Microsoft\Media Catalog\Downloaded Clips\cl45\j01740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58674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en</a:t>
            </a:r>
            <a:r>
              <a:rPr lang="en-GB" sz="7200" smtClean="0"/>
              <a:t> bus.</a:t>
            </a:r>
          </a:p>
        </p:txBody>
      </p:sp>
      <p:pic>
        <p:nvPicPr>
          <p:cNvPr id="20482" name="Picture 5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514600"/>
            <a:ext cx="1806575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smtClean="0"/>
              <a:t>Je vais </a:t>
            </a:r>
            <a:r>
              <a:rPr lang="en-GB" sz="7200" b="1" u="sng" smtClean="0"/>
              <a:t>en</a:t>
            </a:r>
            <a:r>
              <a:rPr lang="en-GB" sz="7200" smtClean="0"/>
              <a:t> car.</a:t>
            </a:r>
          </a:p>
        </p:txBody>
      </p:sp>
      <p:pic>
        <p:nvPicPr>
          <p:cNvPr id="21506" name="Picture 4" descr="Image result for motor co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057400"/>
            <a:ext cx="39624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7200" smtClean="0"/>
              <a:t>Je vais </a:t>
            </a:r>
            <a:r>
              <a:rPr lang="en-GB" sz="7200" b="1" u="sng" smtClean="0"/>
              <a:t>en</a:t>
            </a:r>
            <a:r>
              <a:rPr lang="fr-FR" sz="7200" smtClean="0"/>
              <a:t> bateau.</a:t>
            </a:r>
          </a:p>
        </p:txBody>
      </p:sp>
      <p:pic>
        <p:nvPicPr>
          <p:cNvPr id="11268" name="Picture 1028" descr="C:\WINDOWS\Application Data\Microsoft\Media Catalog\Downloaded Clips\cl0\AG0062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90800"/>
            <a:ext cx="68580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133</Words>
  <Application>Microsoft Office PowerPoint</Application>
  <PresentationFormat>On-screen Show (4:3)</PresentationFormat>
  <Paragraphs>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Times New Roman</vt:lpstr>
      <vt:lpstr>Arial</vt:lpstr>
      <vt:lpstr>Calibri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Le Transport</vt:lpstr>
      <vt:lpstr>Je prends… I take</vt:lpstr>
      <vt:lpstr>Comment vas-tu aller?</vt:lpstr>
      <vt:lpstr>Je vais en train.</vt:lpstr>
      <vt:lpstr>Je vais en avion</vt:lpstr>
      <vt:lpstr>Je vais en voiture.</vt:lpstr>
      <vt:lpstr>Je vais en bus.</vt:lpstr>
      <vt:lpstr>Je vais en car.</vt:lpstr>
      <vt:lpstr>Je vais en bateau.</vt:lpstr>
      <vt:lpstr>Je vais en montgolfière.</vt:lpstr>
      <vt:lpstr>Je vais en paquebot.</vt:lpstr>
      <vt:lpstr>Je vais en taxi.</vt:lpstr>
      <vt:lpstr>Je vais en Metro.</vt:lpstr>
      <vt:lpstr>Je vais à pied.</vt:lpstr>
      <vt:lpstr>Je vais à bicyclette.</vt:lpstr>
      <vt:lpstr>Je vais à vélo.</vt:lpstr>
      <vt:lpstr>Je vais à moto.</vt:lpstr>
      <vt:lpstr>J’y vais à chameau.</vt:lpstr>
      <vt:lpstr>Je vais à cheval.</vt:lpstr>
      <vt:lpstr>Slide 20</vt:lpstr>
      <vt:lpstr>A toi</vt:lpstr>
      <vt:lpstr>Word Scramble</vt:lpstr>
      <vt:lpstr>Revision d’Hier</vt:lpstr>
    </vt:vector>
  </TitlesOfParts>
  <Company>Honeywell Industrial Controls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 CHOO</dc:title>
  <dc:creator>nshastry</dc:creator>
  <cp:lastModifiedBy>User</cp:lastModifiedBy>
  <cp:revision>14</cp:revision>
  <dcterms:created xsi:type="dcterms:W3CDTF">2001-04-15T21:33:48Z</dcterms:created>
  <dcterms:modified xsi:type="dcterms:W3CDTF">2017-06-01T13:27:12Z</dcterms:modified>
</cp:coreProperties>
</file>