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35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4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3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59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1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536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3319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69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27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0312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62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5C1AF3A-9DFC-4530-860F-2DA058703984}" type="datetimeFigureOut">
              <a:rPr lang="en-CA" smtClean="0"/>
              <a:t>2018-11-07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E2FBF5E-913B-4F89-B7AB-0258F6D4F3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8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jpe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jpeg"/><Relationship Id="rId2" Type="http://schemas.openxmlformats.org/officeDocument/2006/relationships/image" Target="../media/image2.wmf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wmf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Preferences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30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1" y="3141664"/>
            <a:ext cx="9396413" cy="1470025"/>
          </a:xfrm>
        </p:spPr>
        <p:txBody>
          <a:bodyPr/>
          <a:lstStyle/>
          <a:p>
            <a:pPr eaLnBrk="1" hangingPunct="1"/>
            <a:r>
              <a:rPr lang="fr-FR" altLang="en-US" sz="4800" b="1">
                <a:solidFill>
                  <a:srgbClr val="FFFF00"/>
                </a:solidFill>
                <a:latin typeface="Comic Sans MS" panose="030F0702030302020204" pitchFamily="66" charset="0"/>
              </a:rPr>
              <a:t>Qu’est-ce que tu aimes faire?</a:t>
            </a: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 rot="-829135">
            <a:off x="5259389" y="777876"/>
            <a:ext cx="158432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9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entury" panose="02040604050505020304" pitchFamily="18" charset="0"/>
              </a:rPr>
              <a:t>?</a:t>
            </a:r>
          </a:p>
        </p:txBody>
      </p:sp>
      <p:pic>
        <p:nvPicPr>
          <p:cNvPr id="4100" name="Picture 10" descr="j03358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4581526"/>
            <a:ext cx="1808163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86436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MCj04324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04813"/>
            <a:ext cx="9953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7" descr="MCj04324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1" y="620714"/>
            <a:ext cx="140176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 descr="MCj043247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6" y="4941888"/>
            <a:ext cx="873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MCj042417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797425"/>
            <a:ext cx="115093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5013325"/>
            <a:ext cx="1531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PE07245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4868863"/>
            <a:ext cx="1104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 descr="j0408042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4" y="4941889"/>
            <a:ext cx="1531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2" descr="canadian-hockey-clipart-1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6" y="188913"/>
            <a:ext cx="1890713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3" descr="basketball-clipart-clipart-7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404814"/>
            <a:ext cx="15494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24" descr="kisspng-volleyball-sport-clip-art-volleyball-clipart-5ad953f5c674f8.9319854115241922458129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2492376"/>
            <a:ext cx="118427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25" descr="TN_student-jogging-running-for-exercise-clipart-6214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492376"/>
            <a:ext cx="1258888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26" descr="afed7dd7cd85354da4a8e467845f580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2565400"/>
            <a:ext cx="133191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27" descr="59afcb88136b438443841f99c0c7d9c6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1" y="2349500"/>
            <a:ext cx="8620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8" descr="playing-frisbee-clipart-1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49501"/>
            <a:ext cx="1873250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9" descr="TN_football-and-goal-post-clipart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620714"/>
            <a:ext cx="1679575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9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</a:t>
            </a:r>
            <a:endParaRPr lang="en-CA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2400"/>
              <a:t>	Bonjour classe. Aujourd’hui c’est le mercredi 7 novembre. Dans notre classe de Français nous parlons au propos de nos préférences. Moi, je préfère faire la course, la couleur violet et la science. </a:t>
            </a:r>
          </a:p>
          <a:p>
            <a:pPr marL="0" indent="0">
              <a:buNone/>
            </a:pPr>
            <a:r>
              <a:rPr lang="fr-CA" altLang="en-US" sz="2000"/>
              <a:t>	</a:t>
            </a:r>
            <a:r>
              <a:rPr lang="fr-CA" altLang="en-US" sz="2400"/>
              <a:t>Hope, Melia and Vanessa préfèrent le basketball. Kai préfère la couleur vert et Shaun, Abby et Nick préfèrent la couleur noire. Il y a beaucoup des personnes qui préfèrent les mathématiques, comme Lucas, Kali et Brooklyn. Melia et Beth ne préfèrent pas aucun matière. </a:t>
            </a:r>
          </a:p>
          <a:p>
            <a:pPr marL="0" indent="0">
              <a:buNone/>
            </a:pPr>
            <a:r>
              <a:rPr lang="fr-CA" altLang="en-US" sz="2400"/>
              <a:t>	Nous avons tous les différentes préférences. </a:t>
            </a:r>
          </a:p>
        </p:txBody>
      </p:sp>
    </p:spTree>
    <p:extLst>
      <p:ext uri="{BB962C8B-B14F-4D97-AF65-F5344CB8AC3E}">
        <p14:creationId xmlns:p14="http://schemas.microsoft.com/office/powerpoint/2010/main" val="153750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74" y="2694117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Les </a:t>
            </a:r>
            <a:r>
              <a:rPr lang="en-US" dirty="0" err="1" smtClean="0"/>
              <a:t>sondages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7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12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</vt:lpstr>
      <vt:lpstr>Comic Sans MS</vt:lpstr>
      <vt:lpstr>Corbel</vt:lpstr>
      <vt:lpstr>Basis</vt:lpstr>
      <vt:lpstr>Les Preferences</vt:lpstr>
      <vt:lpstr>Qu’est-ce que tu aimes faire?</vt:lpstr>
      <vt:lpstr>PowerPoint Presentation</vt:lpstr>
      <vt:lpstr>Lecture</vt:lpstr>
      <vt:lpstr>Les sondages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Preferences</dc:title>
  <dc:creator>User</dc:creator>
  <cp:lastModifiedBy>User</cp:lastModifiedBy>
  <cp:revision>1</cp:revision>
  <dcterms:created xsi:type="dcterms:W3CDTF">2018-11-07T19:43:50Z</dcterms:created>
  <dcterms:modified xsi:type="dcterms:W3CDTF">2018-11-07T19:44:18Z</dcterms:modified>
</cp:coreProperties>
</file>