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24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90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04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330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7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2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567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79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48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48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950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7AFB79F-65BD-4921-B7F9-540A88D06BB7}" type="datetimeFigureOut">
              <a:rPr lang="en-CA" smtClean="0"/>
              <a:t>2018-12-03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119EE1-3D1B-4B52-8231-246ED9DBF0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02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Possessifs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82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Adjectifs Possessifs- My, Your, His/Hers/Its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Mon/Ton/Son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Masculin singulier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Eg: mon père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981200"/>
            <a:ext cx="38100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Ma/Ta/Sa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Feminine Singulier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Eg: ma mère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572000" y="3352800"/>
            <a:ext cx="381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/>
              <a:t>Mes/Tes/Ses</a:t>
            </a:r>
            <a:endParaRPr lang="en-US" sz="2800" kern="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/>
              <a:t>Pluriel</a:t>
            </a:r>
            <a:endParaRPr lang="en-US" sz="2800" kern="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/>
              <a:t>Eg</a:t>
            </a:r>
            <a:r>
              <a:rPr lang="en-US" sz="2800" kern="0" dirty="0"/>
              <a:t>: </a:t>
            </a:r>
            <a:r>
              <a:rPr lang="en-US" sz="2800" kern="0" dirty="0" err="1"/>
              <a:t>mes</a:t>
            </a:r>
            <a:r>
              <a:rPr lang="en-US" sz="2800" kern="0" dirty="0"/>
              <a:t> parents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kern="0" dirty="0"/>
              <a:t> </a:t>
            </a:r>
          </a:p>
        </p:txBody>
      </p:sp>
      <p:pic>
        <p:nvPicPr>
          <p:cNvPr id="3379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25850"/>
            <a:ext cx="1600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562350"/>
            <a:ext cx="15240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768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2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Adjectifs Possessifs- My, Your, His/Hers/Its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2209800" y="1981200"/>
          <a:ext cx="7696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Masculin</a:t>
                      </a:r>
                      <a:r>
                        <a:rPr lang="en-US" sz="2400" dirty="0" smtClean="0"/>
                        <a:t>-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Singulier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Feminin-Singulier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Pluriel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English</a:t>
                      </a:r>
                      <a:endParaRPr lang="en-US" sz="2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My</a:t>
                      </a:r>
                      <a:endParaRPr lang="en-US" sz="2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Your</a:t>
                      </a:r>
                      <a:endParaRPr lang="en-US" sz="2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His/Her/Its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2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ea typeface="ＭＳ Ｐゴシック" panose="020B0600070205080204" pitchFamily="34" charset="-128"/>
              </a:rPr>
              <a:t>Adjectifs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Possessifs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Ours, Your, Their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Notre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/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Votre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/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Leur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err="1" smtClean="0">
                <a:ea typeface="ＭＳ Ｐゴシック" panose="020B0600070205080204" pitchFamily="34" charset="-128"/>
              </a:rPr>
              <a:t>Masculin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singulier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err="1" smtClean="0">
                <a:ea typeface="ＭＳ Ｐゴシック" panose="020B0600070205080204" pitchFamily="34" charset="-128"/>
              </a:rPr>
              <a:t>Eg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Notre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père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3796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981200"/>
            <a:ext cx="38100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Notre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/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Votre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/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Leur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Feminine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Singulier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err="1" smtClean="0">
                <a:ea typeface="ＭＳ Ｐゴシック" panose="020B0600070205080204" pitchFamily="34" charset="-128"/>
              </a:rPr>
              <a:t>Eg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votre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mère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572000" y="3352800"/>
            <a:ext cx="381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/>
              <a:t>Nos/</a:t>
            </a:r>
            <a:r>
              <a:rPr lang="en-US" sz="2800" kern="0" dirty="0" err="1" smtClean="0"/>
              <a:t>Vos</a:t>
            </a:r>
            <a:r>
              <a:rPr lang="en-US" sz="2800" kern="0" dirty="0" smtClean="0"/>
              <a:t>/</a:t>
            </a:r>
            <a:r>
              <a:rPr lang="en-US" sz="2800" kern="0" dirty="0" err="1" smtClean="0"/>
              <a:t>Leurs</a:t>
            </a:r>
            <a:endParaRPr lang="en-US" sz="2800" kern="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/>
              <a:t>Pluriel</a:t>
            </a:r>
            <a:endParaRPr lang="en-US" sz="2800" kern="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/>
              <a:t>Eg</a:t>
            </a:r>
            <a:r>
              <a:rPr lang="en-US" sz="2800" kern="0" dirty="0"/>
              <a:t>: </a:t>
            </a:r>
            <a:r>
              <a:rPr lang="en-US" sz="2800" kern="0" dirty="0" err="1" smtClean="0"/>
              <a:t>leurs</a:t>
            </a:r>
            <a:r>
              <a:rPr lang="en-US" sz="2800" kern="0" dirty="0" smtClean="0"/>
              <a:t> </a:t>
            </a:r>
            <a:r>
              <a:rPr lang="en-US" sz="2800" kern="0" dirty="0"/>
              <a:t>parents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kern="0" dirty="0"/>
              <a:t> </a:t>
            </a:r>
          </a:p>
        </p:txBody>
      </p:sp>
      <p:pic>
        <p:nvPicPr>
          <p:cNvPr id="3379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25850"/>
            <a:ext cx="1600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562350"/>
            <a:ext cx="15240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768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1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Adjectifs Possessifs-Our, Your, Their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2209800" y="1981200"/>
          <a:ext cx="7239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Masculin</a:t>
                      </a:r>
                      <a:r>
                        <a:rPr lang="en-US" sz="2800" dirty="0" smtClean="0"/>
                        <a:t>- </a:t>
                      </a:r>
                      <a:r>
                        <a:rPr lang="en-US" sz="2800" dirty="0" err="1" smtClean="0"/>
                        <a:t>Singulier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Feminin</a:t>
                      </a:r>
                      <a:r>
                        <a:rPr lang="en-US" sz="2800" dirty="0" smtClean="0"/>
                        <a:t>- </a:t>
                      </a:r>
                      <a:r>
                        <a:rPr lang="en-US" sz="2800" dirty="0" err="1" smtClean="0"/>
                        <a:t>Singulier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</a:t>
                      </a:r>
                      <a:endParaRPr lang="en-US" sz="28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Notre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Notre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Nos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Our</a:t>
                      </a:r>
                      <a:endParaRPr lang="en-US" sz="28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Votre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Votre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Vos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Your (</a:t>
                      </a:r>
                      <a:r>
                        <a:rPr lang="en-US" sz="2800" dirty="0" err="1" smtClean="0"/>
                        <a:t>pluriel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 anchor="ctr"/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Leur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Leur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Leurs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Their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9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Possessifs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48482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166"/>
                <a:gridCol w="2468166"/>
                <a:gridCol w="2468166"/>
                <a:gridCol w="24681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CA" dirty="0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en-CA" dirty="0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tes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Son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en-CA" dirty="0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en-CA" dirty="0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notre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leur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leurs</a:t>
                      </a:r>
                      <a:endParaRPr lang="en-CA" dirty="0"/>
                    </a:p>
                  </a:txBody>
                  <a:tcPr marL="85849" marR="85849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85849" marR="8584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2623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129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ＭＳ Ｐゴシック</vt:lpstr>
      <vt:lpstr>Corbel</vt:lpstr>
      <vt:lpstr>Basis</vt:lpstr>
      <vt:lpstr>Les Adjectifs Possessifs</vt:lpstr>
      <vt:lpstr>Adjectifs Possessifs- My, Your, His/Hers/Its</vt:lpstr>
      <vt:lpstr>Adjectifs Possessifs- My, Your, His/Hers/Its</vt:lpstr>
      <vt:lpstr>Adjectifs Possessifs- Ours, Your, Their</vt:lpstr>
      <vt:lpstr>Adjectifs Possessifs-Our, Your, Their</vt:lpstr>
      <vt:lpstr>Les Adjectifs Possessifs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Possessifs</dc:title>
  <dc:creator>User</dc:creator>
  <cp:lastModifiedBy>User</cp:lastModifiedBy>
  <cp:revision>1</cp:revision>
  <dcterms:created xsi:type="dcterms:W3CDTF">2018-12-03T18:53:13Z</dcterms:created>
  <dcterms:modified xsi:type="dcterms:W3CDTF">2018-12-03T18:53:36Z</dcterms:modified>
</cp:coreProperties>
</file>