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597A0C-D4BA-48FC-BE3B-774BCF2CA6DC}" type="datetimeFigureOut">
              <a:rPr lang="en-CA" smtClean="0"/>
              <a:t>2018-12-03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BDB9E-D7EE-455A-918F-174F33EF7BBE}" type="slidenum">
              <a:rPr lang="en-CA" smtClean="0"/>
              <a:t>‹#›</a:t>
            </a:fld>
            <a:endParaRPr lang="en-CA"/>
          </a:p>
        </p:txBody>
      </p:sp>
    </p:spTree>
    <p:extLst>
      <p:ext uri="{BB962C8B-B14F-4D97-AF65-F5344CB8AC3E}">
        <p14:creationId xmlns:p14="http://schemas.microsoft.com/office/powerpoint/2010/main" val="48466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8712775" indent="-382460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E868327-613D-42E2-8F76-AA80DF51B492}" type="slidenum">
              <a:rPr lang="en-GB" altLang="en-US"/>
              <a:pPr>
                <a:spcBef>
                  <a:spcPct val="0"/>
                </a:spcBef>
              </a:pPr>
              <a:t>6</a:t>
            </a:fld>
            <a:endParaRPr lang="en-GB" altLang="en-US"/>
          </a:p>
        </p:txBody>
      </p:sp>
      <p:sp>
        <p:nvSpPr>
          <p:cNvPr id="29699" name="Rectangle 2"/>
          <p:cNvSpPr>
            <a:spLocks noChangeArrowheads="1" noTextEdit="1"/>
          </p:cNvSpPr>
          <p:nvPr>
            <p:ph type="sldImg"/>
          </p:nvPr>
        </p:nvSpPr>
        <p:spPr>
          <a:solidFill>
            <a:srgbClr val="FFFFFF"/>
          </a:solidFill>
          <a:ln/>
        </p:spPr>
      </p:sp>
      <p:sp>
        <p:nvSpPr>
          <p:cNvPr id="29700" name="Rectangle 3"/>
          <p:cNvSpPr>
            <a:spLocks noChangeArrowheads="1"/>
          </p:cNvSpPr>
          <p:nvPr>
            <p:ph type="body" idx="1"/>
          </p:nvPr>
        </p:nvSpPr>
        <p:spPr>
          <a:solidFill>
            <a:srgbClr val="FFFFFF"/>
          </a:solidFill>
          <a:ln>
            <a:solidFill>
              <a:srgbClr val="000000"/>
            </a:solidFill>
          </a:ln>
        </p:spPr>
        <p:txBody>
          <a:bodyPr/>
          <a:lstStyle/>
          <a:p>
            <a:pPr eaLnBrk="1" hangingPunct="1"/>
            <a:r>
              <a:rPr lang="en-GB" altLang="en-US" smtClean="0">
                <a:latin typeface="Times New Roman" panose="02020603050405020304" pitchFamily="18" charset="0"/>
                <a:ea typeface="ＭＳ Ｐゴシック" panose="020B0600070205080204" pitchFamily="34" charset="-128"/>
              </a:rPr>
              <a:t>The english is covered and the Ps have to copy the title and the words and write the English. They then have to swap books to mark them???</a:t>
            </a:r>
          </a:p>
        </p:txBody>
      </p:sp>
    </p:spTree>
    <p:extLst>
      <p:ext uri="{BB962C8B-B14F-4D97-AF65-F5344CB8AC3E}">
        <p14:creationId xmlns:p14="http://schemas.microsoft.com/office/powerpoint/2010/main" val="27857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DFFC86C-3C4F-4360-8C60-3007030062CD}" type="datetimeFigureOut">
              <a:rPr lang="en-CA" smtClean="0"/>
              <a:t>2018-12-03</a:t>
            </a:fld>
            <a:endParaRPr lang="en-C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23BDD65-EFE9-4766-80A7-B3F8FCF4335D}" type="slidenum">
              <a:rPr lang="en-CA" smtClean="0"/>
              <a:t>‹#›</a:t>
            </a:fld>
            <a:endParaRPr lang="en-CA"/>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70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FC86C-3C4F-4360-8C60-3007030062CD}" type="datetimeFigureOut">
              <a:rPr lang="en-CA" smtClean="0"/>
              <a:t>2018-12-03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245583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FC86C-3C4F-4360-8C60-3007030062CD}" type="datetimeFigureOut">
              <a:rPr lang="en-CA" smtClean="0"/>
              <a:t>2018-12-03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21085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FFC86C-3C4F-4360-8C60-3007030062CD}" type="datetimeFigureOut">
              <a:rPr lang="en-CA" smtClean="0"/>
              <a:t>2018-12-03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3776251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FC86C-3C4F-4360-8C60-3007030062CD}" type="datetimeFigureOut">
              <a:rPr lang="en-CA" smtClean="0"/>
              <a:t>2018-12-03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3BDD65-EFE9-4766-80A7-B3F8FCF4335D}" type="slidenum">
              <a:rPr lang="en-CA" smtClean="0"/>
              <a:t>‹#›</a:t>
            </a:fld>
            <a:endParaRPr lang="en-CA"/>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20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FFC86C-3C4F-4360-8C60-3007030062CD}" type="datetimeFigureOut">
              <a:rPr lang="en-CA" smtClean="0"/>
              <a:t>2018-12-03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328525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FFC86C-3C4F-4360-8C60-3007030062CD}" type="datetimeFigureOut">
              <a:rPr lang="en-CA" smtClean="0"/>
              <a:t>2018-12-03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412010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FFC86C-3C4F-4360-8C60-3007030062CD}" type="datetimeFigureOut">
              <a:rPr lang="en-CA" smtClean="0"/>
              <a:t>2018-12-03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243708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FC86C-3C4F-4360-8C60-3007030062CD}" type="datetimeFigureOut">
              <a:rPr lang="en-CA" smtClean="0"/>
              <a:t>2018-12-03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267744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FC86C-3C4F-4360-8C60-3007030062CD}" type="datetimeFigureOut">
              <a:rPr lang="en-CA" smtClean="0"/>
              <a:t>2018-12-03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192823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FC86C-3C4F-4360-8C60-3007030062CD}" type="datetimeFigureOut">
              <a:rPr lang="en-CA" smtClean="0"/>
              <a:t>2018-12-03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3BDD65-EFE9-4766-80A7-B3F8FCF4335D}" type="slidenum">
              <a:rPr lang="en-CA" smtClean="0"/>
              <a:t>‹#›</a:t>
            </a:fld>
            <a:endParaRPr lang="en-CA"/>
          </a:p>
        </p:txBody>
      </p:sp>
    </p:spTree>
    <p:extLst>
      <p:ext uri="{BB962C8B-B14F-4D97-AF65-F5344CB8AC3E}">
        <p14:creationId xmlns:p14="http://schemas.microsoft.com/office/powerpoint/2010/main" val="330479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DFFC86C-3C4F-4360-8C60-3007030062CD}" type="datetimeFigureOut">
              <a:rPr lang="en-CA" smtClean="0"/>
              <a:t>2018-12-03</a:t>
            </a:fld>
            <a:endParaRPr lang="en-CA"/>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23BDD65-EFE9-4766-80A7-B3F8FCF4335D}" type="slidenum">
              <a:rPr lang="en-CA" smtClean="0"/>
              <a:t>‹#›</a:t>
            </a:fld>
            <a:endParaRPr lang="en-CA"/>
          </a:p>
        </p:txBody>
      </p:sp>
    </p:spTree>
    <p:extLst>
      <p:ext uri="{BB962C8B-B14F-4D97-AF65-F5344CB8AC3E}">
        <p14:creationId xmlns:p14="http://schemas.microsoft.com/office/powerpoint/2010/main" val="67298071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imgres?imgurl=http://www.istockphoto.com/file_thumbview_approve/50440/2/Simple_Girl.jpg&amp;imgrefurl=http://www.istockphoto.com/imageindex/50/4/50440/&amp;h=270&amp;w=270&amp;sz=19&amp;tbnid=Cco1yvoFdoYJ:&amp;tbnh=108&amp;tbnw=108&amp;hl=en&amp;start=54&amp;prev=/images?q=girl+cartoon&amp;start=40&amp;svnum=10&amp;hl=en&amp;lr=&amp;safe=strict&amp;sa=N"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imgres?imgurl=http://www.istockphoto.com/file_thumbview_approve/50440/2/Simple_Girl.jpg&amp;imgrefurl=http://www.istockphoto.com/imageindex/50/4/50440/&amp;h=270&amp;w=270&amp;sz=19&amp;tbnid=Cco1yvoFdoYJ:&amp;tbnh=108&amp;tbnw=108&amp;hl=en&amp;start=54&amp;prev=/images?q=girl+cartoon&amp;start=40&amp;svnum=10&amp;hl=en&amp;lr=&amp;safe=strict&amp;sa=N"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www.istockphoto.com/file_thumbview_approve/50440/2/Simple_Girl.jpg&amp;imgrefurl=http://www.istockphoto.com/imageindex/50/4/50440/&amp;h=270&amp;w=270&amp;sz=19&amp;tbnid=Cco1yvoFdoYJ:&amp;tbnh=108&amp;tbnw=108&amp;hl=en&amp;start=54&amp;prev=/images?q=girl+cartoon&amp;start=40&amp;svnum=10&amp;hl=en&amp;lr=&amp;safe=strict&amp;sa=N"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imgres?imgurl=http://www.istockphoto.com/file_thumbview_approve/50440/2/Simple_Girl.jpg&amp;imgrefurl=http://www.istockphoto.com/imageindex/50/4/50440/&amp;h=270&amp;w=270&amp;sz=19&amp;tbnid=Cco1yvoFdoYJ:&amp;tbnh=108&amp;tbnw=108&amp;hl=en&amp;start=54&amp;prev=/images?q=girl+cartoon&amp;start=40&amp;svnum=10&amp;hl=en&amp;lr=&amp;safe=strict&amp;sa=N"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 </a:t>
            </a:r>
            <a:r>
              <a:rPr lang="en-US" dirty="0" err="1" smtClean="0"/>
              <a:t>Famille</a:t>
            </a:r>
            <a:r>
              <a:rPr lang="en-US" dirty="0"/>
              <a:t> </a:t>
            </a:r>
            <a:r>
              <a:rPr lang="en-US" dirty="0" smtClean="0"/>
              <a:t>Cont’d</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23617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ea typeface="ＭＳ Ｐゴシック" panose="020B0600070205080204" pitchFamily="34" charset="-128"/>
              </a:rPr>
              <a:t>Adjectifs Possessifs- My, Your, His/Hers/Its</a:t>
            </a:r>
          </a:p>
        </p:txBody>
      </p:sp>
      <p:sp>
        <p:nvSpPr>
          <p:cNvPr id="33795" name="Content Placeholder 2"/>
          <p:cNvSpPr>
            <a:spLocks noGrp="1"/>
          </p:cNvSpPr>
          <p:nvPr>
            <p:ph sz="half" idx="1"/>
          </p:nvPr>
        </p:nvSpPr>
        <p:spPr>
          <a:xfrm>
            <a:off x="1524000" y="2057400"/>
            <a:ext cx="3810000" cy="4114800"/>
          </a:xfrm>
        </p:spPr>
        <p:txBody>
          <a:bodyPr/>
          <a:lstStyle/>
          <a:p>
            <a:pPr eaLnBrk="1" hangingPunct="1"/>
            <a:r>
              <a:rPr lang="en-US" altLang="en-US" smtClean="0">
                <a:ea typeface="ＭＳ Ｐゴシック" panose="020B0600070205080204" pitchFamily="34" charset="-128"/>
              </a:rPr>
              <a:t>Mon/Ton/Son</a:t>
            </a:r>
          </a:p>
          <a:p>
            <a:pPr eaLnBrk="1" hangingPunct="1"/>
            <a:r>
              <a:rPr lang="en-US" altLang="en-US" smtClean="0">
                <a:ea typeface="ＭＳ Ｐゴシック" panose="020B0600070205080204" pitchFamily="34" charset="-128"/>
              </a:rPr>
              <a:t>Masculin singulier</a:t>
            </a:r>
          </a:p>
          <a:p>
            <a:pPr eaLnBrk="1" hangingPunct="1"/>
            <a:r>
              <a:rPr lang="en-US" altLang="en-US" smtClean="0">
                <a:ea typeface="ＭＳ Ｐゴシック" panose="020B0600070205080204" pitchFamily="34" charset="-128"/>
              </a:rPr>
              <a:t>Eg: mon père</a:t>
            </a:r>
          </a:p>
        </p:txBody>
      </p:sp>
      <p:sp>
        <p:nvSpPr>
          <p:cNvPr id="33796" name="Content Placeholder 3"/>
          <p:cNvSpPr>
            <a:spLocks noGrp="1"/>
          </p:cNvSpPr>
          <p:nvPr>
            <p:ph sz="half" idx="2"/>
          </p:nvPr>
        </p:nvSpPr>
        <p:spPr>
          <a:xfrm>
            <a:off x="7391400" y="1981200"/>
            <a:ext cx="3810000" cy="1752600"/>
          </a:xfrm>
        </p:spPr>
        <p:txBody>
          <a:bodyPr/>
          <a:lstStyle/>
          <a:p>
            <a:pPr eaLnBrk="1" hangingPunct="1"/>
            <a:r>
              <a:rPr lang="en-US" altLang="en-US" smtClean="0">
                <a:ea typeface="ＭＳ Ｐゴシック" panose="020B0600070205080204" pitchFamily="34" charset="-128"/>
              </a:rPr>
              <a:t>Ma/Ta/Sa</a:t>
            </a:r>
          </a:p>
          <a:p>
            <a:pPr eaLnBrk="1" hangingPunct="1"/>
            <a:r>
              <a:rPr lang="en-US" altLang="en-US" smtClean="0">
                <a:ea typeface="ＭＳ Ｐゴシック" panose="020B0600070205080204" pitchFamily="34" charset="-128"/>
              </a:rPr>
              <a:t>Feminine Singulier</a:t>
            </a:r>
          </a:p>
          <a:p>
            <a:pPr eaLnBrk="1" hangingPunct="1"/>
            <a:r>
              <a:rPr lang="en-US" altLang="en-US" smtClean="0">
                <a:ea typeface="ＭＳ Ｐゴシック" panose="020B0600070205080204" pitchFamily="34" charset="-128"/>
              </a:rPr>
              <a:t>Eg: ma mère</a:t>
            </a:r>
          </a:p>
        </p:txBody>
      </p:sp>
      <p:sp>
        <p:nvSpPr>
          <p:cNvPr id="5" name="Content Placeholder 3"/>
          <p:cNvSpPr txBox="1">
            <a:spLocks/>
          </p:cNvSpPr>
          <p:nvPr/>
        </p:nvSpPr>
        <p:spPr bwMode="auto">
          <a:xfrm>
            <a:off x="4572000" y="3352800"/>
            <a:ext cx="3810000" cy="1752600"/>
          </a:xfrm>
          <a:prstGeom prst="rect">
            <a:avLst/>
          </a:prstGeom>
          <a:noFill/>
          <a:ln w="9525">
            <a:noFill/>
            <a:miter lim="800000"/>
            <a:headEnd/>
            <a:tailEnd/>
          </a:ln>
          <a:effectLst/>
        </p:spPr>
        <p:txBody>
          <a:bodyPr/>
          <a:lstStyle/>
          <a:p>
            <a:pPr marL="342900" indent="-342900">
              <a:spcBef>
                <a:spcPct val="20000"/>
              </a:spcBef>
              <a:buFontTx/>
              <a:buChar char="•"/>
              <a:defRPr/>
            </a:pPr>
            <a:r>
              <a:rPr lang="en-US" sz="2800" kern="0" dirty="0" err="1"/>
              <a:t>Mes/Tes/Ses</a:t>
            </a:r>
            <a:endParaRPr lang="en-US" sz="2800" kern="0" dirty="0"/>
          </a:p>
          <a:p>
            <a:pPr marL="342900" indent="-342900">
              <a:spcBef>
                <a:spcPct val="20000"/>
              </a:spcBef>
              <a:buFontTx/>
              <a:buChar char="•"/>
              <a:defRPr/>
            </a:pPr>
            <a:r>
              <a:rPr lang="en-US" sz="2800" kern="0" dirty="0" err="1"/>
              <a:t>Pluriel</a:t>
            </a:r>
            <a:endParaRPr lang="en-US" sz="2800" kern="0" dirty="0"/>
          </a:p>
          <a:p>
            <a:pPr marL="342900" indent="-342900">
              <a:spcBef>
                <a:spcPct val="20000"/>
              </a:spcBef>
              <a:buFontTx/>
              <a:buChar char="•"/>
              <a:defRPr/>
            </a:pPr>
            <a:r>
              <a:rPr lang="en-US" sz="2800" kern="0" dirty="0" err="1"/>
              <a:t>Eg</a:t>
            </a:r>
            <a:r>
              <a:rPr lang="en-US" sz="2800" kern="0" dirty="0"/>
              <a:t>: </a:t>
            </a:r>
            <a:r>
              <a:rPr lang="en-US" sz="2800" kern="0" dirty="0" err="1"/>
              <a:t>mes</a:t>
            </a:r>
            <a:r>
              <a:rPr lang="en-US" sz="2800" kern="0" dirty="0"/>
              <a:t> parents</a:t>
            </a:r>
          </a:p>
          <a:p>
            <a:pPr marL="342900" indent="-342900">
              <a:spcBef>
                <a:spcPct val="20000"/>
              </a:spcBef>
              <a:defRPr/>
            </a:pPr>
            <a:r>
              <a:rPr lang="en-US" sz="2800" kern="0" dirty="0"/>
              <a:t> </a:t>
            </a:r>
          </a:p>
        </p:txBody>
      </p:sp>
      <p:pic>
        <p:nvPicPr>
          <p:cNvPr id="337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625850"/>
            <a:ext cx="1600200"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562350"/>
            <a:ext cx="15240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48768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0206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ea typeface="ＭＳ Ｐゴシック" panose="020B0600070205080204" pitchFamily="34" charset="-128"/>
              </a:rPr>
              <a:t>Adjectifs Possessifs-Our, Your, Their</a:t>
            </a:r>
          </a:p>
        </p:txBody>
      </p:sp>
      <p:graphicFrame>
        <p:nvGraphicFramePr>
          <p:cNvPr id="5" name="Content Placeholder 4"/>
          <p:cNvGraphicFramePr>
            <a:graphicFrameLocks noGrp="1"/>
          </p:cNvGraphicFramePr>
          <p:nvPr>
            <p:ph sz="half" idx="1"/>
          </p:nvPr>
        </p:nvGraphicFramePr>
        <p:xfrm>
          <a:off x="2209800" y="1981200"/>
          <a:ext cx="7239000" cy="3810000"/>
        </p:xfrm>
        <a:graphic>
          <a:graphicData uri="http://schemas.openxmlformats.org/drawingml/2006/table">
            <a:tbl>
              <a:tblPr firstRow="1" bandRow="1">
                <a:tableStyleId>{5C22544A-7EE6-4342-B048-85BDC9FD1C3A}</a:tableStyleId>
              </a:tblPr>
              <a:tblGrid>
                <a:gridCol w="1809750"/>
                <a:gridCol w="1809750"/>
                <a:gridCol w="1809750"/>
                <a:gridCol w="1809750"/>
              </a:tblGrid>
              <a:tr h="952500">
                <a:tc>
                  <a:txBody>
                    <a:bodyPr/>
                    <a:lstStyle/>
                    <a:p>
                      <a:pPr algn="ctr"/>
                      <a:r>
                        <a:rPr lang="en-US" sz="2800" dirty="0" err="1" smtClean="0"/>
                        <a:t>Masculin</a:t>
                      </a:r>
                      <a:r>
                        <a:rPr lang="en-US" sz="2800" dirty="0" smtClean="0"/>
                        <a:t>- </a:t>
                      </a:r>
                      <a:r>
                        <a:rPr lang="en-US" sz="2800" dirty="0" err="1" smtClean="0"/>
                        <a:t>Singulier</a:t>
                      </a:r>
                      <a:endParaRPr lang="en-US" sz="2800" dirty="0"/>
                    </a:p>
                  </a:txBody>
                  <a:tcPr anchor="ctr"/>
                </a:tc>
                <a:tc>
                  <a:txBody>
                    <a:bodyPr/>
                    <a:lstStyle/>
                    <a:p>
                      <a:pPr algn="ctr"/>
                      <a:r>
                        <a:rPr lang="en-US" sz="2800" dirty="0" err="1" smtClean="0"/>
                        <a:t>Feminin</a:t>
                      </a:r>
                      <a:r>
                        <a:rPr lang="en-US" sz="2800" dirty="0" smtClean="0"/>
                        <a:t>- </a:t>
                      </a:r>
                      <a:r>
                        <a:rPr lang="en-US" sz="2800" dirty="0" err="1" smtClean="0"/>
                        <a:t>Singulier</a:t>
                      </a:r>
                      <a:endParaRPr lang="en-US" sz="2800" dirty="0"/>
                    </a:p>
                  </a:txBody>
                  <a:tcPr anchor="ctr"/>
                </a:tc>
                <a:tc>
                  <a:txBody>
                    <a:bodyPr/>
                    <a:lstStyle/>
                    <a:p>
                      <a:pPr algn="ctr"/>
                      <a:r>
                        <a:rPr lang="en-US" sz="2800" dirty="0" smtClean="0"/>
                        <a:t>Plural</a:t>
                      </a:r>
                      <a:endParaRPr lang="en-US" sz="2800" dirty="0"/>
                    </a:p>
                  </a:txBody>
                  <a:tcPr anchor="ctr"/>
                </a:tc>
                <a:tc>
                  <a:txBody>
                    <a:bodyPr/>
                    <a:lstStyle/>
                    <a:p>
                      <a:pPr algn="ctr"/>
                      <a:r>
                        <a:rPr lang="en-US" sz="2800" dirty="0" smtClean="0"/>
                        <a:t>English</a:t>
                      </a:r>
                      <a:endParaRPr lang="en-US" sz="2800" dirty="0"/>
                    </a:p>
                  </a:txBody>
                  <a:tcPr anchor="ctr"/>
                </a:tc>
              </a:tr>
              <a:tr h="952500">
                <a:tc>
                  <a:txBody>
                    <a:bodyPr/>
                    <a:lstStyle/>
                    <a:p>
                      <a:pPr algn="ctr"/>
                      <a:r>
                        <a:rPr lang="en-US" sz="2800" dirty="0" smtClean="0"/>
                        <a:t>Notre</a:t>
                      </a:r>
                      <a:endParaRPr lang="en-US" sz="2800" dirty="0"/>
                    </a:p>
                  </a:txBody>
                  <a:tcPr anchor="ctr"/>
                </a:tc>
                <a:tc>
                  <a:txBody>
                    <a:bodyPr/>
                    <a:lstStyle/>
                    <a:p>
                      <a:pPr algn="ctr"/>
                      <a:r>
                        <a:rPr lang="en-US" sz="2800" dirty="0" smtClean="0"/>
                        <a:t>Notre</a:t>
                      </a:r>
                      <a:endParaRPr lang="en-US" sz="2800" dirty="0"/>
                    </a:p>
                  </a:txBody>
                  <a:tcPr anchor="ctr"/>
                </a:tc>
                <a:tc>
                  <a:txBody>
                    <a:bodyPr/>
                    <a:lstStyle/>
                    <a:p>
                      <a:pPr algn="ctr"/>
                      <a:r>
                        <a:rPr lang="en-US" sz="2800" dirty="0" err="1" smtClean="0"/>
                        <a:t>Nos</a:t>
                      </a:r>
                      <a:endParaRPr lang="en-US" sz="2800" dirty="0"/>
                    </a:p>
                  </a:txBody>
                  <a:tcPr anchor="ctr"/>
                </a:tc>
                <a:tc>
                  <a:txBody>
                    <a:bodyPr/>
                    <a:lstStyle/>
                    <a:p>
                      <a:pPr algn="ctr"/>
                      <a:r>
                        <a:rPr lang="en-US" sz="2800" dirty="0" smtClean="0"/>
                        <a:t>Our</a:t>
                      </a:r>
                      <a:endParaRPr lang="en-US" sz="2800" dirty="0"/>
                    </a:p>
                  </a:txBody>
                  <a:tcPr anchor="ctr"/>
                </a:tc>
              </a:tr>
              <a:tr h="952500">
                <a:tc>
                  <a:txBody>
                    <a:bodyPr/>
                    <a:lstStyle/>
                    <a:p>
                      <a:pPr algn="ctr"/>
                      <a:r>
                        <a:rPr lang="en-US" sz="2800" dirty="0" err="1" smtClean="0"/>
                        <a:t>Votre</a:t>
                      </a:r>
                      <a:endParaRPr lang="en-US" sz="2800" dirty="0"/>
                    </a:p>
                  </a:txBody>
                  <a:tcPr anchor="ctr"/>
                </a:tc>
                <a:tc>
                  <a:txBody>
                    <a:bodyPr/>
                    <a:lstStyle/>
                    <a:p>
                      <a:pPr algn="ctr"/>
                      <a:r>
                        <a:rPr lang="en-US" sz="2800" dirty="0" err="1" smtClean="0"/>
                        <a:t>Votre</a:t>
                      </a:r>
                      <a:endParaRPr lang="en-US" sz="2800" dirty="0"/>
                    </a:p>
                  </a:txBody>
                  <a:tcPr anchor="ctr"/>
                </a:tc>
                <a:tc>
                  <a:txBody>
                    <a:bodyPr/>
                    <a:lstStyle/>
                    <a:p>
                      <a:pPr algn="ctr"/>
                      <a:r>
                        <a:rPr lang="en-US" sz="2800" dirty="0" err="1" smtClean="0"/>
                        <a:t>Vos</a:t>
                      </a:r>
                      <a:endParaRPr lang="en-US" sz="2800" dirty="0"/>
                    </a:p>
                  </a:txBody>
                  <a:tcPr anchor="ctr"/>
                </a:tc>
                <a:tc>
                  <a:txBody>
                    <a:bodyPr/>
                    <a:lstStyle/>
                    <a:p>
                      <a:pPr algn="ctr"/>
                      <a:r>
                        <a:rPr lang="en-US" sz="2800" dirty="0" smtClean="0"/>
                        <a:t>Your (</a:t>
                      </a:r>
                      <a:r>
                        <a:rPr lang="en-US" sz="2800" dirty="0" err="1" smtClean="0"/>
                        <a:t>pluriel</a:t>
                      </a:r>
                      <a:r>
                        <a:rPr lang="en-US" sz="2800" dirty="0" smtClean="0"/>
                        <a:t>)</a:t>
                      </a:r>
                      <a:endParaRPr lang="en-US" sz="2800" dirty="0"/>
                    </a:p>
                  </a:txBody>
                  <a:tcPr anchor="ctr"/>
                </a:tc>
              </a:tr>
              <a:tr h="952500">
                <a:tc>
                  <a:txBody>
                    <a:bodyPr/>
                    <a:lstStyle/>
                    <a:p>
                      <a:pPr algn="ctr"/>
                      <a:r>
                        <a:rPr lang="en-US" sz="2800" dirty="0" err="1" smtClean="0"/>
                        <a:t>Leur</a:t>
                      </a:r>
                      <a:endParaRPr lang="en-US" sz="2800" dirty="0"/>
                    </a:p>
                  </a:txBody>
                  <a:tcPr anchor="ctr"/>
                </a:tc>
                <a:tc>
                  <a:txBody>
                    <a:bodyPr/>
                    <a:lstStyle/>
                    <a:p>
                      <a:pPr algn="ctr"/>
                      <a:r>
                        <a:rPr lang="en-US" sz="2800" dirty="0" err="1" smtClean="0"/>
                        <a:t>Leur</a:t>
                      </a:r>
                      <a:r>
                        <a:rPr lang="en-US" sz="2800" dirty="0" smtClean="0"/>
                        <a:t> </a:t>
                      </a:r>
                      <a:endParaRPr lang="en-US" sz="2800" dirty="0"/>
                    </a:p>
                  </a:txBody>
                  <a:tcPr anchor="ctr"/>
                </a:tc>
                <a:tc>
                  <a:txBody>
                    <a:bodyPr/>
                    <a:lstStyle/>
                    <a:p>
                      <a:pPr algn="ctr"/>
                      <a:r>
                        <a:rPr lang="en-US" sz="2800" dirty="0" err="1" smtClean="0"/>
                        <a:t>Leurs</a:t>
                      </a:r>
                      <a:endParaRPr lang="en-US" sz="2800" dirty="0"/>
                    </a:p>
                  </a:txBody>
                  <a:tcPr anchor="ctr"/>
                </a:tc>
                <a:tc>
                  <a:txBody>
                    <a:bodyPr/>
                    <a:lstStyle/>
                    <a:p>
                      <a:pPr algn="ctr"/>
                      <a:r>
                        <a:rPr lang="en-US" sz="2800" dirty="0" smtClean="0"/>
                        <a:t>Their</a:t>
                      </a:r>
                      <a:endParaRPr lang="en-US" sz="2800" dirty="0"/>
                    </a:p>
                  </a:txBody>
                  <a:tcPr anchor="ctr"/>
                </a:tc>
              </a:tr>
            </a:tbl>
          </a:graphicData>
        </a:graphic>
      </p:graphicFrame>
    </p:spTree>
    <p:extLst>
      <p:ext uri="{BB962C8B-B14F-4D97-AF65-F5344CB8AC3E}">
        <p14:creationId xmlns:p14="http://schemas.microsoft.com/office/powerpoint/2010/main" val="323708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0574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latin typeface="Comic Sans MS" panose="030F0702030302020204" pitchFamily="66" charset="0"/>
              </a:rPr>
              <a:t>Comment s’</a:t>
            </a:r>
            <a:r>
              <a:rPr lang="fr-FR" altLang="en-US" sz="2400" b="1" u="sng">
                <a:solidFill>
                  <a:srgbClr val="00CC00"/>
                </a:solidFill>
                <a:latin typeface="Comic Sans MS" panose="030F0702030302020204" pitchFamily="66" charset="0"/>
              </a:rPr>
              <a:t>appelle</a:t>
            </a:r>
            <a:r>
              <a:rPr lang="fr-FR" altLang="en-US" sz="2400" b="1" u="sng">
                <a:latin typeface="Comic Sans MS" panose="030F0702030302020204" pitchFamily="66" charset="0"/>
              </a:rPr>
              <a:t> </a:t>
            </a:r>
            <a:r>
              <a:rPr lang="fr-FR" altLang="en-US" sz="2400" b="1" u="sng">
                <a:solidFill>
                  <a:schemeClr val="accent2"/>
                </a:solidFill>
                <a:latin typeface="Comic Sans MS" panose="030F0702030302020204" pitchFamily="66" charset="0"/>
              </a:rPr>
              <a:t>ton frere</a:t>
            </a:r>
            <a:r>
              <a:rPr lang="fr-FR" altLang="en-US" sz="2400" b="1" u="sng">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 </a:t>
            </a:r>
          </a:p>
        </p:txBody>
      </p:sp>
      <p:sp>
        <p:nvSpPr>
          <p:cNvPr id="24579" name="Text Box 3"/>
          <p:cNvSpPr txBox="1">
            <a:spLocks noChangeArrowheads="1"/>
          </p:cNvSpPr>
          <p:nvPr/>
        </p:nvSpPr>
        <p:spPr bwMode="auto">
          <a:xfrm>
            <a:off x="1524000" y="9144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a:solidFill>
                  <a:schemeClr val="tx2"/>
                </a:solidFill>
                <a:latin typeface="Comic Sans MS" panose="030F0702030302020204" pitchFamily="66" charset="0"/>
              </a:rPr>
              <a:t>J’</a:t>
            </a:r>
            <a:r>
              <a:rPr lang="fr-FR" altLang="en-US" sz="2400" b="1">
                <a:solidFill>
                  <a:srgbClr val="00CC00"/>
                </a:solidFill>
                <a:latin typeface="Comic Sans MS" panose="030F0702030302020204" pitchFamily="66" charset="0"/>
              </a:rPr>
              <a:t>ai   </a:t>
            </a:r>
            <a:r>
              <a:rPr lang="fr-FR" altLang="en-US" sz="2400" b="1">
                <a:solidFill>
                  <a:schemeClr val="tx2"/>
                </a:solidFill>
                <a:latin typeface="Comic Sans MS" panose="030F0702030302020204" pitchFamily="66" charset="0"/>
              </a:rPr>
              <a:t> </a:t>
            </a:r>
            <a:r>
              <a:rPr lang="fr-FR" altLang="en-US" sz="2400" b="1">
                <a:solidFill>
                  <a:schemeClr val="accent2"/>
                </a:solidFill>
                <a:latin typeface="Comic Sans MS" panose="030F0702030302020204" pitchFamily="66" charset="0"/>
              </a:rPr>
              <a:t>frere,</a:t>
            </a:r>
            <a:r>
              <a:rPr lang="fr-FR" altLang="en-US" sz="2400" b="1">
                <a:solidFill>
                  <a:schemeClr val="tx2"/>
                </a:solidFill>
                <a:latin typeface="Comic Sans MS" panose="030F0702030302020204" pitchFamily="66" charset="0"/>
              </a:rPr>
              <a:t> </a:t>
            </a:r>
            <a:r>
              <a:rPr lang="fr-FR" altLang="en-US" sz="2400" b="1">
                <a:solidFill>
                  <a:schemeClr val="accent2"/>
                </a:solidFill>
                <a:latin typeface="Comic Sans MS" panose="030F0702030302020204" pitchFamily="66" charset="0"/>
              </a:rPr>
              <a:t>il</a:t>
            </a:r>
            <a:r>
              <a:rPr lang="fr-FR" altLang="en-US" sz="2400" b="1">
                <a:solidFill>
                  <a:schemeClr val="tx2"/>
                </a:solidFill>
                <a:latin typeface="Comic Sans MS" panose="030F0702030302020204" pitchFamily="66" charset="0"/>
              </a:rPr>
              <a:t> s’</a:t>
            </a:r>
            <a:r>
              <a:rPr lang="fr-FR" altLang="en-US" sz="2400" b="1">
                <a:solidFill>
                  <a:srgbClr val="00CC00"/>
                </a:solidFill>
                <a:latin typeface="Comic Sans MS" panose="030F0702030302020204" pitchFamily="66" charset="0"/>
              </a:rPr>
              <a:t>appelle</a:t>
            </a:r>
            <a:r>
              <a:rPr lang="fr-FR" altLang="en-US" sz="2400" b="1">
                <a:solidFill>
                  <a:schemeClr val="tx2"/>
                </a:solidFill>
                <a:latin typeface="Comic Sans MS" panose="030F0702030302020204" pitchFamily="66" charset="0"/>
              </a:rPr>
              <a:t> Paul</a:t>
            </a:r>
          </a:p>
        </p:txBody>
      </p:sp>
      <p:sp>
        <p:nvSpPr>
          <p:cNvPr id="24580" name="Text Box 4"/>
          <p:cNvSpPr txBox="1">
            <a:spLocks noChangeArrowheads="1"/>
          </p:cNvSpPr>
          <p:nvPr/>
        </p:nvSpPr>
        <p:spPr bwMode="auto">
          <a:xfrm>
            <a:off x="1752600" y="26670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a:solidFill>
                  <a:schemeClr val="tx2"/>
                </a:solidFill>
                <a:latin typeface="Comic Sans MS" panose="030F0702030302020204" pitchFamily="66" charset="0"/>
              </a:rPr>
              <a:t>J’</a:t>
            </a:r>
            <a:r>
              <a:rPr lang="fr-FR" altLang="en-US" sz="2400" b="1">
                <a:solidFill>
                  <a:srgbClr val="00CC00"/>
                </a:solidFill>
                <a:latin typeface="Comic Sans MS" panose="030F0702030302020204" pitchFamily="66" charset="0"/>
              </a:rPr>
              <a:t>ai</a:t>
            </a:r>
            <a:r>
              <a:rPr lang="fr-FR" altLang="en-US" sz="2400" b="1">
                <a:solidFill>
                  <a:schemeClr val="tx2"/>
                </a:solidFill>
                <a:latin typeface="Comic Sans MS" panose="030F0702030302020204" pitchFamily="66" charset="0"/>
              </a:rPr>
              <a:t>     </a:t>
            </a:r>
            <a:r>
              <a:rPr lang="fr-FR" altLang="en-US" sz="2400" b="1">
                <a:solidFill>
                  <a:srgbClr val="FF0000"/>
                </a:solidFill>
                <a:latin typeface="Comic Sans MS" panose="030F0702030302020204" pitchFamily="66" charset="0"/>
              </a:rPr>
              <a:t>sœur,</a:t>
            </a:r>
            <a:r>
              <a:rPr lang="fr-FR" altLang="en-US" sz="2400" b="1">
                <a:solidFill>
                  <a:schemeClr val="accent2"/>
                </a:solidFill>
                <a:latin typeface="Comic Sans MS" panose="030F0702030302020204" pitchFamily="66" charset="0"/>
              </a:rPr>
              <a:t> </a:t>
            </a:r>
            <a:r>
              <a:rPr lang="fr-FR" altLang="en-US" sz="2400" b="1">
                <a:solidFill>
                  <a:schemeClr val="tx2"/>
                </a:solidFill>
                <a:latin typeface="Comic Sans MS" panose="030F0702030302020204" pitchFamily="66" charset="0"/>
              </a:rPr>
              <a:t> </a:t>
            </a:r>
            <a:r>
              <a:rPr lang="fr-FR" altLang="en-US" sz="2400" b="1">
                <a:solidFill>
                  <a:srgbClr val="FF0000"/>
                </a:solidFill>
                <a:latin typeface="Comic Sans MS" panose="030F0702030302020204" pitchFamily="66" charset="0"/>
              </a:rPr>
              <a:t>elle</a:t>
            </a:r>
            <a:r>
              <a:rPr lang="fr-FR" altLang="en-US" sz="2400" b="1">
                <a:solidFill>
                  <a:schemeClr val="tx2"/>
                </a:solidFill>
                <a:latin typeface="Comic Sans MS" panose="030F0702030302020204" pitchFamily="66" charset="0"/>
              </a:rPr>
              <a:t> s’</a:t>
            </a:r>
            <a:r>
              <a:rPr lang="fr-FR" altLang="en-US" sz="2400" b="1">
                <a:solidFill>
                  <a:srgbClr val="00CC00"/>
                </a:solidFill>
                <a:latin typeface="Comic Sans MS" panose="030F0702030302020204" pitchFamily="66" charset="0"/>
              </a:rPr>
              <a:t>appelle</a:t>
            </a:r>
            <a:r>
              <a:rPr lang="fr-FR" altLang="en-US" sz="2400" b="1">
                <a:solidFill>
                  <a:schemeClr val="tx2"/>
                </a:solidFill>
                <a:latin typeface="Comic Sans MS" panose="030F0702030302020204" pitchFamily="66" charset="0"/>
              </a:rPr>
              <a:t> Maggie</a:t>
            </a:r>
          </a:p>
        </p:txBody>
      </p:sp>
      <p:pic>
        <p:nvPicPr>
          <p:cNvPr id="24581" name="Picture 5"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1" y="838200"/>
            <a:ext cx="10906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8610601" y="2278064"/>
            <a:ext cx="8413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7"/>
          <p:cNvSpPr txBox="1">
            <a:spLocks noChangeArrowheads="1"/>
          </p:cNvSpPr>
          <p:nvPr/>
        </p:nvSpPr>
        <p:spPr bwMode="auto">
          <a:xfrm>
            <a:off x="3619500" y="3810001"/>
            <a:ext cx="4953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en-GB" altLang="en-US" sz="4000">
                <a:solidFill>
                  <a:schemeClr val="accent2"/>
                </a:solidFill>
                <a:latin typeface="Comic Sans MS" panose="030F0702030302020204" pitchFamily="66" charset="0"/>
              </a:rPr>
              <a:t>Il</a:t>
            </a:r>
            <a:r>
              <a:rPr lang="en-GB" altLang="en-US" sz="4000">
                <a:latin typeface="Comic Sans MS" panose="030F0702030302020204" pitchFamily="66" charset="0"/>
              </a:rPr>
              <a:t> s’</a:t>
            </a:r>
            <a:r>
              <a:rPr lang="en-GB" altLang="en-US" sz="4000">
                <a:solidFill>
                  <a:srgbClr val="00CC00"/>
                </a:solidFill>
                <a:latin typeface="Comic Sans MS" panose="030F0702030302020204" pitchFamily="66" charset="0"/>
              </a:rPr>
              <a:t>appelle</a:t>
            </a:r>
          </a:p>
          <a:p>
            <a:pPr algn="ctr" eaLnBrk="1" hangingPunct="1">
              <a:spcBef>
                <a:spcPct val="50000"/>
              </a:spcBef>
              <a:buFontTx/>
              <a:buNone/>
            </a:pPr>
            <a:r>
              <a:rPr lang="en-GB" altLang="en-US" sz="4000">
                <a:solidFill>
                  <a:srgbClr val="FF0000"/>
                </a:solidFill>
                <a:latin typeface="Comic Sans MS" panose="030F0702030302020204" pitchFamily="66" charset="0"/>
              </a:rPr>
              <a:t>Elle</a:t>
            </a:r>
            <a:r>
              <a:rPr lang="en-GB" altLang="en-US" sz="4000">
                <a:latin typeface="Comic Sans MS" panose="030F0702030302020204" pitchFamily="66" charset="0"/>
              </a:rPr>
              <a:t> s’</a:t>
            </a:r>
            <a:r>
              <a:rPr lang="en-GB" altLang="en-US" sz="4000">
                <a:solidFill>
                  <a:srgbClr val="00CC00"/>
                </a:solidFill>
                <a:latin typeface="Comic Sans MS" panose="030F0702030302020204" pitchFamily="66" charset="0"/>
              </a:rPr>
              <a:t>appelle</a:t>
            </a:r>
          </a:p>
        </p:txBody>
      </p:sp>
      <p:sp>
        <p:nvSpPr>
          <p:cNvPr id="24584" name="Text Box 8"/>
          <p:cNvSpPr txBox="1">
            <a:spLocks noChangeArrowheads="1"/>
          </p:cNvSpPr>
          <p:nvPr/>
        </p:nvSpPr>
        <p:spPr bwMode="auto">
          <a:xfrm>
            <a:off x="3886200" y="91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fr-FR" altLang="en-US" sz="2400" b="1">
                <a:solidFill>
                  <a:schemeClr val="accent2"/>
                </a:solidFill>
                <a:latin typeface="Comic Sans MS" panose="030F0702030302020204" pitchFamily="66" charset="0"/>
              </a:rPr>
              <a:t>un</a:t>
            </a:r>
            <a:endParaRPr lang="en-GB" altLang="en-US" sz="2400" b="1">
              <a:solidFill>
                <a:schemeClr val="accent2"/>
              </a:solidFill>
              <a:latin typeface="Comic Sans MS" panose="030F0702030302020204" pitchFamily="66" charset="0"/>
            </a:endParaRPr>
          </a:p>
        </p:txBody>
      </p:sp>
      <p:sp>
        <p:nvSpPr>
          <p:cNvPr id="24585" name="Text Box 9"/>
          <p:cNvSpPr txBox="1">
            <a:spLocks noChangeArrowheads="1"/>
          </p:cNvSpPr>
          <p:nvPr/>
        </p:nvSpPr>
        <p:spPr bwMode="auto">
          <a:xfrm>
            <a:off x="3657600" y="2667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fr-FR" altLang="en-US" sz="2400" b="1">
                <a:solidFill>
                  <a:srgbClr val="FF0000"/>
                </a:solidFill>
                <a:latin typeface="Comic Sans MS" panose="030F0702030302020204" pitchFamily="66" charset="0"/>
              </a:rPr>
              <a:t>une</a:t>
            </a:r>
            <a:endParaRPr lang="en-GB" altLang="en-US" sz="2400" b="1">
              <a:solidFill>
                <a:srgbClr val="FF0000"/>
              </a:solidFill>
              <a:latin typeface="Comic Sans MS" panose="030F0702030302020204" pitchFamily="66" charset="0"/>
            </a:endParaRPr>
          </a:p>
        </p:txBody>
      </p:sp>
    </p:spTree>
    <p:extLst>
      <p:ext uri="{BB962C8B-B14F-4D97-AF65-F5344CB8AC3E}">
        <p14:creationId xmlns:p14="http://schemas.microsoft.com/office/powerpoint/2010/main" val="3705142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0574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latin typeface="Comic Sans MS" panose="030F0702030302020204" pitchFamily="66" charset="0"/>
              </a:rPr>
              <a:t>Comment s’</a:t>
            </a:r>
            <a:r>
              <a:rPr lang="fr-FR" altLang="en-US" sz="2400" b="1" u="sng">
                <a:solidFill>
                  <a:srgbClr val="00CC00"/>
                </a:solidFill>
                <a:latin typeface="Comic Sans MS" panose="030F0702030302020204" pitchFamily="66" charset="0"/>
              </a:rPr>
              <a:t>appelle</a:t>
            </a:r>
            <a:r>
              <a:rPr lang="fr-FR" altLang="en-US" sz="2400" b="1" u="sng">
                <a:latin typeface="Comic Sans MS" panose="030F0702030302020204" pitchFamily="66" charset="0"/>
              </a:rPr>
              <a:t> </a:t>
            </a:r>
            <a:r>
              <a:rPr lang="fr-FR" altLang="en-US" sz="2400" b="1" u="sng">
                <a:solidFill>
                  <a:schemeClr val="accent2"/>
                </a:solidFill>
                <a:latin typeface="Comic Sans MS" panose="030F0702030302020204" pitchFamily="66" charset="0"/>
              </a:rPr>
              <a:t>ton frere</a:t>
            </a:r>
            <a:r>
              <a:rPr lang="fr-FR" altLang="en-US" sz="2400" b="1" u="sng">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 </a:t>
            </a:r>
          </a:p>
        </p:txBody>
      </p:sp>
      <p:sp>
        <p:nvSpPr>
          <p:cNvPr id="25603" name="Text Box 3"/>
          <p:cNvSpPr txBox="1">
            <a:spLocks noChangeArrowheads="1"/>
          </p:cNvSpPr>
          <p:nvPr/>
        </p:nvSpPr>
        <p:spPr bwMode="auto">
          <a:xfrm>
            <a:off x="990600" y="9144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a:solidFill>
                  <a:schemeClr val="tx2"/>
                </a:solidFill>
                <a:latin typeface="Comic Sans MS" panose="030F0702030302020204" pitchFamily="66" charset="0"/>
              </a:rPr>
              <a:t>J’</a:t>
            </a:r>
            <a:r>
              <a:rPr lang="fr-FR" altLang="en-US" sz="2400">
                <a:solidFill>
                  <a:srgbClr val="00CC00"/>
                </a:solidFill>
                <a:latin typeface="Comic Sans MS" panose="030F0702030302020204" pitchFamily="66" charset="0"/>
              </a:rPr>
              <a:t>ai</a:t>
            </a:r>
            <a:r>
              <a:rPr lang="fr-FR" altLang="en-US" sz="2400">
                <a:solidFill>
                  <a:schemeClr val="tx2"/>
                </a:solidFill>
                <a:latin typeface="Comic Sans MS" panose="030F0702030302020204" pitchFamily="66" charset="0"/>
              </a:rPr>
              <a:t>          </a:t>
            </a:r>
            <a:r>
              <a:rPr lang="fr-FR" altLang="en-US" sz="2400">
                <a:solidFill>
                  <a:schemeClr val="accent2"/>
                </a:solidFill>
                <a:latin typeface="Comic Sans MS" panose="030F0702030302020204" pitchFamily="66" charset="0"/>
              </a:rPr>
              <a:t>frere</a:t>
            </a:r>
            <a:r>
              <a:rPr lang="fr-FR" altLang="en-US" sz="2400" u="sng">
                <a:solidFill>
                  <a:schemeClr val="accent2"/>
                </a:solidFill>
                <a:latin typeface="Comic Sans MS" panose="030F0702030302020204" pitchFamily="66" charset="0"/>
              </a:rPr>
              <a:t>s</a:t>
            </a:r>
            <a:r>
              <a:rPr lang="fr-FR" altLang="en-US" sz="2400">
                <a:solidFill>
                  <a:schemeClr val="accent2"/>
                </a:solidFill>
                <a:latin typeface="Comic Sans MS" panose="030F0702030302020204" pitchFamily="66" charset="0"/>
              </a:rPr>
              <a:t>,il</a:t>
            </a:r>
            <a:r>
              <a:rPr lang="fr-FR" altLang="en-US" sz="2400" u="sng">
                <a:solidFill>
                  <a:schemeClr val="accent2"/>
                </a:solidFill>
                <a:latin typeface="Comic Sans MS" panose="030F0702030302020204" pitchFamily="66" charset="0"/>
              </a:rPr>
              <a:t>s</a:t>
            </a:r>
            <a:r>
              <a:rPr lang="fr-FR" altLang="en-US" sz="2400">
                <a:solidFill>
                  <a:schemeClr val="tx2"/>
                </a:solidFill>
                <a:latin typeface="Comic Sans MS" panose="030F0702030302020204" pitchFamily="66" charset="0"/>
              </a:rPr>
              <a:t> s’</a:t>
            </a:r>
            <a:r>
              <a:rPr lang="fr-FR" altLang="en-US" sz="2400">
                <a:solidFill>
                  <a:srgbClr val="00CC00"/>
                </a:solidFill>
                <a:latin typeface="Comic Sans MS" panose="030F0702030302020204" pitchFamily="66" charset="0"/>
              </a:rPr>
              <a:t>appell</a:t>
            </a:r>
            <a:r>
              <a:rPr lang="fr-FR" altLang="en-US" sz="2400" u="sng">
                <a:solidFill>
                  <a:srgbClr val="00CC00"/>
                </a:solidFill>
                <a:latin typeface="Comic Sans MS" panose="030F0702030302020204" pitchFamily="66" charset="0"/>
              </a:rPr>
              <a:t>ent</a:t>
            </a:r>
            <a:r>
              <a:rPr lang="fr-FR" altLang="en-US" sz="2400">
                <a:solidFill>
                  <a:schemeClr val="tx2"/>
                </a:solidFill>
                <a:latin typeface="Comic Sans MS" panose="030F0702030302020204" pitchFamily="66" charset="0"/>
              </a:rPr>
              <a:t> Paul et Pierre</a:t>
            </a:r>
          </a:p>
        </p:txBody>
      </p:sp>
      <p:sp>
        <p:nvSpPr>
          <p:cNvPr id="25604" name="Text Box 4"/>
          <p:cNvSpPr txBox="1">
            <a:spLocks noChangeArrowheads="1"/>
          </p:cNvSpPr>
          <p:nvPr/>
        </p:nvSpPr>
        <p:spPr bwMode="auto">
          <a:xfrm>
            <a:off x="1219200" y="1752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a:solidFill>
                  <a:schemeClr val="tx2"/>
                </a:solidFill>
                <a:latin typeface="Comic Sans MS" panose="030F0702030302020204" pitchFamily="66" charset="0"/>
              </a:rPr>
              <a:t>J’</a:t>
            </a:r>
            <a:r>
              <a:rPr lang="fr-FR" altLang="en-US" sz="2400">
                <a:solidFill>
                  <a:srgbClr val="00CC00"/>
                </a:solidFill>
                <a:latin typeface="Comic Sans MS" panose="030F0702030302020204" pitchFamily="66" charset="0"/>
              </a:rPr>
              <a:t>ai</a:t>
            </a:r>
            <a:r>
              <a:rPr lang="fr-FR" altLang="en-US" sz="2400">
                <a:solidFill>
                  <a:schemeClr val="tx2"/>
                </a:solidFill>
                <a:latin typeface="Comic Sans MS" panose="030F0702030302020204" pitchFamily="66" charset="0"/>
              </a:rPr>
              <a:t>           </a:t>
            </a:r>
            <a:r>
              <a:rPr lang="fr-FR" altLang="en-US" sz="2400">
                <a:solidFill>
                  <a:srgbClr val="FF0000"/>
                </a:solidFill>
                <a:latin typeface="Comic Sans MS" panose="030F0702030302020204" pitchFamily="66" charset="0"/>
              </a:rPr>
              <a:t>sœur</a:t>
            </a:r>
            <a:r>
              <a:rPr lang="fr-FR" altLang="en-US" sz="2400" u="sng">
                <a:solidFill>
                  <a:srgbClr val="FF0000"/>
                </a:solidFill>
                <a:latin typeface="Comic Sans MS" panose="030F0702030302020204" pitchFamily="66" charset="0"/>
              </a:rPr>
              <a:t>s</a:t>
            </a:r>
            <a:r>
              <a:rPr lang="fr-FR" altLang="en-US" sz="2400">
                <a:solidFill>
                  <a:srgbClr val="FF0000"/>
                </a:solidFill>
                <a:latin typeface="Comic Sans MS" panose="030F0702030302020204" pitchFamily="66" charset="0"/>
              </a:rPr>
              <a:t>,</a:t>
            </a:r>
            <a:r>
              <a:rPr lang="fr-FR" altLang="en-US" sz="2400">
                <a:solidFill>
                  <a:schemeClr val="accent2"/>
                </a:solidFill>
                <a:latin typeface="Comic Sans MS" panose="030F0702030302020204" pitchFamily="66" charset="0"/>
              </a:rPr>
              <a:t> </a:t>
            </a:r>
            <a:r>
              <a:rPr lang="fr-FR" altLang="en-US" sz="2400">
                <a:solidFill>
                  <a:schemeClr val="tx2"/>
                </a:solidFill>
                <a:latin typeface="Comic Sans MS" panose="030F0702030302020204" pitchFamily="66" charset="0"/>
              </a:rPr>
              <a:t> </a:t>
            </a:r>
            <a:r>
              <a:rPr lang="fr-FR" altLang="en-US" sz="2400">
                <a:solidFill>
                  <a:srgbClr val="FF0000"/>
                </a:solidFill>
                <a:latin typeface="Comic Sans MS" panose="030F0702030302020204" pitchFamily="66" charset="0"/>
              </a:rPr>
              <a:t>elle</a:t>
            </a:r>
            <a:r>
              <a:rPr lang="fr-FR" altLang="en-US" sz="2400" u="sng">
                <a:solidFill>
                  <a:srgbClr val="FF0000"/>
                </a:solidFill>
                <a:latin typeface="Comic Sans MS" panose="030F0702030302020204" pitchFamily="66" charset="0"/>
              </a:rPr>
              <a:t>s</a:t>
            </a:r>
            <a:r>
              <a:rPr lang="fr-FR" altLang="en-US" sz="2400">
                <a:solidFill>
                  <a:schemeClr val="tx2"/>
                </a:solidFill>
                <a:latin typeface="Comic Sans MS" panose="030F0702030302020204" pitchFamily="66" charset="0"/>
              </a:rPr>
              <a:t> s’</a:t>
            </a:r>
            <a:r>
              <a:rPr lang="fr-FR" altLang="en-US" sz="2400">
                <a:solidFill>
                  <a:srgbClr val="00CC00"/>
                </a:solidFill>
                <a:latin typeface="Comic Sans MS" panose="030F0702030302020204" pitchFamily="66" charset="0"/>
              </a:rPr>
              <a:t>appell</a:t>
            </a:r>
            <a:r>
              <a:rPr lang="fr-FR" altLang="en-US" sz="2400" u="sng">
                <a:solidFill>
                  <a:srgbClr val="00CC00"/>
                </a:solidFill>
                <a:latin typeface="Comic Sans MS" panose="030F0702030302020204" pitchFamily="66" charset="0"/>
              </a:rPr>
              <a:t>ent</a:t>
            </a:r>
            <a:r>
              <a:rPr lang="fr-FR" altLang="en-US" sz="2400" u="sng">
                <a:solidFill>
                  <a:schemeClr val="tx2"/>
                </a:solidFill>
                <a:latin typeface="Comic Sans MS" panose="030F0702030302020204" pitchFamily="66" charset="0"/>
              </a:rPr>
              <a:t> </a:t>
            </a:r>
            <a:r>
              <a:rPr lang="fr-FR" altLang="en-US" sz="2400">
                <a:solidFill>
                  <a:schemeClr val="tx2"/>
                </a:solidFill>
                <a:latin typeface="Comic Sans MS" panose="030F0702030302020204" pitchFamily="66" charset="0"/>
              </a:rPr>
              <a:t>Maggie et Marie</a:t>
            </a:r>
          </a:p>
        </p:txBody>
      </p:sp>
      <p:pic>
        <p:nvPicPr>
          <p:cNvPr id="25605" name="Picture 5"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1" y="6858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8839200" y="1447800"/>
            <a:ext cx="7302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7"/>
          <p:cNvSpPr txBox="1">
            <a:spLocks noChangeArrowheads="1"/>
          </p:cNvSpPr>
          <p:nvPr/>
        </p:nvSpPr>
        <p:spPr bwMode="auto">
          <a:xfrm>
            <a:off x="3619500" y="3810001"/>
            <a:ext cx="4953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en-GB" altLang="en-US" sz="4000">
                <a:solidFill>
                  <a:schemeClr val="accent2"/>
                </a:solidFill>
                <a:latin typeface="Comic Sans MS" panose="030F0702030302020204" pitchFamily="66" charset="0"/>
              </a:rPr>
              <a:t>Il</a:t>
            </a:r>
            <a:r>
              <a:rPr lang="en-GB" altLang="en-US" sz="4000" u="sng">
                <a:solidFill>
                  <a:schemeClr val="accent2"/>
                </a:solidFill>
                <a:latin typeface="Comic Sans MS" panose="030F0702030302020204" pitchFamily="66" charset="0"/>
              </a:rPr>
              <a:t>s</a:t>
            </a:r>
            <a:r>
              <a:rPr lang="en-GB" altLang="en-US" sz="4000">
                <a:latin typeface="Comic Sans MS" panose="030F0702030302020204" pitchFamily="66" charset="0"/>
              </a:rPr>
              <a:t> s’</a:t>
            </a:r>
            <a:r>
              <a:rPr lang="en-GB" altLang="en-US" sz="4000">
                <a:solidFill>
                  <a:srgbClr val="00CC00"/>
                </a:solidFill>
                <a:latin typeface="Comic Sans MS" panose="030F0702030302020204" pitchFamily="66" charset="0"/>
              </a:rPr>
              <a:t>appell</a:t>
            </a:r>
            <a:r>
              <a:rPr lang="en-GB" altLang="en-US" sz="4000" u="sng">
                <a:solidFill>
                  <a:srgbClr val="00CC00"/>
                </a:solidFill>
                <a:latin typeface="Comic Sans MS" panose="030F0702030302020204" pitchFamily="66" charset="0"/>
              </a:rPr>
              <a:t>ent</a:t>
            </a:r>
          </a:p>
          <a:p>
            <a:pPr algn="ctr" eaLnBrk="1" hangingPunct="1">
              <a:spcBef>
                <a:spcPct val="50000"/>
              </a:spcBef>
              <a:buFontTx/>
              <a:buNone/>
            </a:pPr>
            <a:r>
              <a:rPr lang="en-GB" altLang="en-US" sz="4000">
                <a:solidFill>
                  <a:srgbClr val="FF0000"/>
                </a:solidFill>
                <a:latin typeface="Comic Sans MS" panose="030F0702030302020204" pitchFamily="66" charset="0"/>
              </a:rPr>
              <a:t>Elle</a:t>
            </a:r>
            <a:r>
              <a:rPr lang="en-GB" altLang="en-US" sz="4000" u="sng">
                <a:solidFill>
                  <a:srgbClr val="FF0000"/>
                </a:solidFill>
                <a:latin typeface="Comic Sans MS" panose="030F0702030302020204" pitchFamily="66" charset="0"/>
              </a:rPr>
              <a:t>s</a:t>
            </a:r>
            <a:r>
              <a:rPr lang="en-GB" altLang="en-US" sz="4000">
                <a:latin typeface="Comic Sans MS" panose="030F0702030302020204" pitchFamily="66" charset="0"/>
              </a:rPr>
              <a:t> s’</a:t>
            </a:r>
            <a:r>
              <a:rPr lang="en-GB" altLang="en-US" sz="4000">
                <a:solidFill>
                  <a:srgbClr val="00CC00"/>
                </a:solidFill>
                <a:latin typeface="Comic Sans MS" panose="030F0702030302020204" pitchFamily="66" charset="0"/>
              </a:rPr>
              <a:t>appell</a:t>
            </a:r>
            <a:r>
              <a:rPr lang="en-GB" altLang="en-US" sz="4000" u="sng">
                <a:solidFill>
                  <a:srgbClr val="00CC00"/>
                </a:solidFill>
                <a:latin typeface="Comic Sans MS" panose="030F0702030302020204" pitchFamily="66" charset="0"/>
              </a:rPr>
              <a:t>ent</a:t>
            </a:r>
          </a:p>
        </p:txBody>
      </p:sp>
      <p:pic>
        <p:nvPicPr>
          <p:cNvPr id="25608" name="Picture 8"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1" y="6858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9601200" y="1447800"/>
            <a:ext cx="7302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0" name="Text Box 10"/>
          <p:cNvSpPr txBox="1">
            <a:spLocks noChangeArrowheads="1"/>
          </p:cNvSpPr>
          <p:nvPr/>
        </p:nvSpPr>
        <p:spPr bwMode="auto">
          <a:xfrm>
            <a:off x="1752600" y="25908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a:solidFill>
                  <a:schemeClr val="tx2"/>
                </a:solidFill>
                <a:latin typeface="Comic Sans MS" panose="030F0702030302020204" pitchFamily="66" charset="0"/>
              </a:rPr>
              <a:t>J’</a:t>
            </a:r>
            <a:r>
              <a:rPr lang="fr-FR" altLang="en-US" sz="2400">
                <a:solidFill>
                  <a:srgbClr val="00CC00"/>
                </a:solidFill>
                <a:latin typeface="Comic Sans MS" panose="030F0702030302020204" pitchFamily="66" charset="0"/>
              </a:rPr>
              <a:t>ai</a:t>
            </a:r>
            <a:r>
              <a:rPr lang="fr-FR" altLang="en-US" sz="2400">
                <a:solidFill>
                  <a:schemeClr val="tx2"/>
                </a:solidFill>
                <a:latin typeface="Comic Sans MS" panose="030F0702030302020204" pitchFamily="66" charset="0"/>
              </a:rPr>
              <a:t>     </a:t>
            </a:r>
            <a:r>
              <a:rPr lang="fr-FR" altLang="en-US" sz="2400">
                <a:solidFill>
                  <a:schemeClr val="accent2"/>
                </a:solidFill>
                <a:latin typeface="Comic Sans MS" panose="030F0702030302020204" pitchFamily="66" charset="0"/>
              </a:rPr>
              <a:t>frere</a:t>
            </a:r>
            <a:r>
              <a:rPr lang="fr-FR" altLang="en-US" sz="2400">
                <a:solidFill>
                  <a:schemeClr val="tx2"/>
                </a:solidFill>
                <a:latin typeface="Comic Sans MS" panose="030F0702030302020204" pitchFamily="66" charset="0"/>
              </a:rPr>
              <a:t> </a:t>
            </a:r>
            <a:r>
              <a:rPr lang="fr-FR" altLang="en-US" sz="2400" b="1">
                <a:solidFill>
                  <a:schemeClr val="tx2"/>
                </a:solidFill>
                <a:latin typeface="Comic Sans MS" panose="030F0702030302020204" pitchFamily="66" charset="0"/>
              </a:rPr>
              <a:t>et</a:t>
            </a:r>
            <a:r>
              <a:rPr lang="fr-FR" altLang="en-US" sz="2400">
                <a:solidFill>
                  <a:schemeClr val="tx2"/>
                </a:solidFill>
                <a:latin typeface="Comic Sans MS" panose="030F0702030302020204" pitchFamily="66" charset="0"/>
              </a:rPr>
              <a:t>        </a:t>
            </a:r>
            <a:r>
              <a:rPr lang="fr-FR" altLang="en-US" sz="2400">
                <a:solidFill>
                  <a:srgbClr val="FF0000"/>
                </a:solidFill>
                <a:latin typeface="Comic Sans MS" panose="030F0702030302020204" pitchFamily="66" charset="0"/>
              </a:rPr>
              <a:t>sœur,</a:t>
            </a:r>
            <a:r>
              <a:rPr lang="fr-FR" altLang="en-US" sz="2400">
                <a:solidFill>
                  <a:schemeClr val="accent2"/>
                </a:solidFill>
                <a:latin typeface="Comic Sans MS" panose="030F0702030302020204" pitchFamily="66" charset="0"/>
              </a:rPr>
              <a:t> </a:t>
            </a:r>
            <a:r>
              <a:rPr lang="fr-FR" altLang="en-US" sz="2400">
                <a:solidFill>
                  <a:schemeClr val="tx2"/>
                </a:solidFill>
                <a:latin typeface="Comic Sans MS" panose="030F0702030302020204" pitchFamily="66" charset="0"/>
              </a:rPr>
              <a:t> </a:t>
            </a:r>
            <a:r>
              <a:rPr lang="fr-FR" altLang="en-US" sz="2400">
                <a:solidFill>
                  <a:schemeClr val="accent2"/>
                </a:solidFill>
                <a:latin typeface="Comic Sans MS" panose="030F0702030302020204" pitchFamily="66" charset="0"/>
              </a:rPr>
              <a:t>ils</a:t>
            </a:r>
            <a:r>
              <a:rPr lang="fr-FR" altLang="en-US" sz="2400">
                <a:solidFill>
                  <a:schemeClr val="tx2"/>
                </a:solidFill>
                <a:latin typeface="Comic Sans MS" panose="030F0702030302020204" pitchFamily="66" charset="0"/>
              </a:rPr>
              <a:t> s’</a:t>
            </a:r>
            <a:r>
              <a:rPr lang="fr-FR" altLang="en-US" sz="2400">
                <a:solidFill>
                  <a:srgbClr val="00CC00"/>
                </a:solidFill>
                <a:latin typeface="Comic Sans MS" panose="030F0702030302020204" pitchFamily="66" charset="0"/>
              </a:rPr>
              <a:t>appell</a:t>
            </a:r>
            <a:r>
              <a:rPr lang="fr-FR" altLang="en-US" sz="2400" u="sng">
                <a:solidFill>
                  <a:srgbClr val="00CC00"/>
                </a:solidFill>
                <a:latin typeface="Comic Sans MS" panose="030F0702030302020204" pitchFamily="66" charset="0"/>
              </a:rPr>
              <a:t>ent</a:t>
            </a:r>
            <a:r>
              <a:rPr lang="fr-FR" altLang="en-US" sz="2400" u="sng">
                <a:solidFill>
                  <a:schemeClr val="tx2"/>
                </a:solidFill>
                <a:latin typeface="Comic Sans MS" panose="030F0702030302020204" pitchFamily="66" charset="0"/>
              </a:rPr>
              <a:t> </a:t>
            </a:r>
            <a:r>
              <a:rPr lang="fr-FR" altLang="en-US" sz="2400">
                <a:solidFill>
                  <a:schemeClr val="tx2"/>
                </a:solidFill>
                <a:latin typeface="Comic Sans MS" panose="030F0702030302020204" pitchFamily="66" charset="0"/>
              </a:rPr>
              <a:t>Paul et Marie</a:t>
            </a:r>
          </a:p>
        </p:txBody>
      </p:sp>
      <p:pic>
        <p:nvPicPr>
          <p:cNvPr id="25611" name="Picture 11"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8763000" y="3048000"/>
            <a:ext cx="7302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12"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1" y="31242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5" name="Text Box 13"/>
          <p:cNvSpPr txBox="1">
            <a:spLocks noChangeArrowheads="1"/>
          </p:cNvSpPr>
          <p:nvPr/>
        </p:nvSpPr>
        <p:spPr bwMode="auto">
          <a:xfrm>
            <a:off x="2362200" y="91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a:latin typeface="Comic Sans MS" panose="030F0702030302020204" pitchFamily="66" charset="0"/>
              </a:rPr>
              <a:t>deux</a:t>
            </a:r>
          </a:p>
        </p:txBody>
      </p:sp>
      <p:sp>
        <p:nvSpPr>
          <p:cNvPr id="38926" name="Text Box 14"/>
          <p:cNvSpPr txBox="1">
            <a:spLocks noChangeArrowheads="1"/>
          </p:cNvSpPr>
          <p:nvPr/>
        </p:nvSpPr>
        <p:spPr bwMode="auto">
          <a:xfrm>
            <a:off x="2209800" y="1752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a:latin typeface="Comic Sans MS" panose="030F0702030302020204" pitchFamily="66" charset="0"/>
              </a:rPr>
              <a:t>deux</a:t>
            </a:r>
          </a:p>
        </p:txBody>
      </p:sp>
      <p:sp>
        <p:nvSpPr>
          <p:cNvPr id="38927" name="Text Box 15"/>
          <p:cNvSpPr txBox="1">
            <a:spLocks noChangeArrowheads="1"/>
          </p:cNvSpPr>
          <p:nvPr/>
        </p:nvSpPr>
        <p:spPr bwMode="auto">
          <a:xfrm>
            <a:off x="2514600" y="2590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a:solidFill>
                  <a:schemeClr val="accent2"/>
                </a:solidFill>
                <a:latin typeface="Comic Sans MS" panose="030F0702030302020204" pitchFamily="66" charset="0"/>
              </a:rPr>
              <a:t>un</a:t>
            </a:r>
          </a:p>
        </p:txBody>
      </p:sp>
      <p:sp>
        <p:nvSpPr>
          <p:cNvPr id="38928" name="Text Box 16"/>
          <p:cNvSpPr txBox="1">
            <a:spLocks noChangeArrowheads="1"/>
          </p:cNvSpPr>
          <p:nvPr/>
        </p:nvSpPr>
        <p:spPr bwMode="auto">
          <a:xfrm>
            <a:off x="4267200" y="25908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a:solidFill>
                  <a:srgbClr val="FF0000"/>
                </a:solidFill>
                <a:latin typeface="Comic Sans MS" panose="030F0702030302020204" pitchFamily="66" charset="0"/>
              </a:rPr>
              <a:t>une</a:t>
            </a:r>
          </a:p>
        </p:txBody>
      </p:sp>
    </p:spTree>
    <p:extLst>
      <p:ext uri="{BB962C8B-B14F-4D97-AF65-F5344CB8AC3E}">
        <p14:creationId xmlns:p14="http://schemas.microsoft.com/office/powerpoint/2010/main" val="108689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25"/>
                                        </p:tgtEl>
                                        <p:attrNameLst>
                                          <p:attrName>style.visibility</p:attrName>
                                        </p:attrNameLst>
                                      </p:cBhvr>
                                      <p:to>
                                        <p:strVal val="visible"/>
                                      </p:to>
                                    </p:set>
                                    <p:anim calcmode="lin" valueType="num">
                                      <p:cBhvr additive="base">
                                        <p:cTn id="7" dur="500" fill="hold"/>
                                        <p:tgtEl>
                                          <p:spTgt spid="38925"/>
                                        </p:tgtEl>
                                        <p:attrNameLst>
                                          <p:attrName>ppt_x</p:attrName>
                                        </p:attrNameLst>
                                      </p:cBhvr>
                                      <p:tavLst>
                                        <p:tav tm="0">
                                          <p:val>
                                            <p:strVal val="#ppt_x"/>
                                          </p:val>
                                        </p:tav>
                                        <p:tav tm="100000">
                                          <p:val>
                                            <p:strVal val="#ppt_x"/>
                                          </p:val>
                                        </p:tav>
                                      </p:tavLst>
                                    </p:anim>
                                    <p:anim calcmode="lin" valueType="num">
                                      <p:cBhvr additive="base">
                                        <p:cTn id="8" dur="500" fill="hold"/>
                                        <p:tgtEl>
                                          <p:spTgt spid="3892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8926"/>
                                        </p:tgtEl>
                                        <p:attrNameLst>
                                          <p:attrName>style.visibility</p:attrName>
                                        </p:attrNameLst>
                                      </p:cBhvr>
                                      <p:to>
                                        <p:strVal val="visible"/>
                                      </p:to>
                                    </p:set>
                                    <p:anim calcmode="lin" valueType="num">
                                      <p:cBhvr additive="base">
                                        <p:cTn id="13" dur="500" fill="hold"/>
                                        <p:tgtEl>
                                          <p:spTgt spid="38926"/>
                                        </p:tgtEl>
                                        <p:attrNameLst>
                                          <p:attrName>ppt_x</p:attrName>
                                        </p:attrNameLst>
                                      </p:cBhvr>
                                      <p:tavLst>
                                        <p:tav tm="0">
                                          <p:val>
                                            <p:strVal val="#ppt_x"/>
                                          </p:val>
                                        </p:tav>
                                        <p:tav tm="100000">
                                          <p:val>
                                            <p:strVal val="#ppt_x"/>
                                          </p:val>
                                        </p:tav>
                                      </p:tavLst>
                                    </p:anim>
                                    <p:anim calcmode="lin" valueType="num">
                                      <p:cBhvr additive="base">
                                        <p:cTn id="14" dur="500" fill="hold"/>
                                        <p:tgtEl>
                                          <p:spTgt spid="38926"/>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8927"/>
                                        </p:tgtEl>
                                        <p:attrNameLst>
                                          <p:attrName>style.visibility</p:attrName>
                                        </p:attrNameLst>
                                      </p:cBhvr>
                                      <p:to>
                                        <p:strVal val="visible"/>
                                      </p:to>
                                    </p:set>
                                    <p:anim calcmode="lin" valueType="num">
                                      <p:cBhvr additive="base">
                                        <p:cTn id="19" dur="500" fill="hold"/>
                                        <p:tgtEl>
                                          <p:spTgt spid="38927"/>
                                        </p:tgtEl>
                                        <p:attrNameLst>
                                          <p:attrName>ppt_x</p:attrName>
                                        </p:attrNameLst>
                                      </p:cBhvr>
                                      <p:tavLst>
                                        <p:tav tm="0">
                                          <p:val>
                                            <p:strVal val="#ppt_x"/>
                                          </p:val>
                                        </p:tav>
                                        <p:tav tm="100000">
                                          <p:val>
                                            <p:strVal val="#ppt_x"/>
                                          </p:val>
                                        </p:tav>
                                      </p:tavLst>
                                    </p:anim>
                                    <p:anim calcmode="lin" valueType="num">
                                      <p:cBhvr additive="base">
                                        <p:cTn id="20" dur="500" fill="hold"/>
                                        <p:tgtEl>
                                          <p:spTgt spid="38927"/>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8928"/>
                                        </p:tgtEl>
                                        <p:attrNameLst>
                                          <p:attrName>style.visibility</p:attrName>
                                        </p:attrNameLst>
                                      </p:cBhvr>
                                      <p:to>
                                        <p:strVal val="visible"/>
                                      </p:to>
                                    </p:set>
                                    <p:anim calcmode="lin" valueType="num">
                                      <p:cBhvr additive="base">
                                        <p:cTn id="25" dur="500" fill="hold"/>
                                        <p:tgtEl>
                                          <p:spTgt spid="38928"/>
                                        </p:tgtEl>
                                        <p:attrNameLst>
                                          <p:attrName>ppt_x</p:attrName>
                                        </p:attrNameLst>
                                      </p:cBhvr>
                                      <p:tavLst>
                                        <p:tav tm="0">
                                          <p:val>
                                            <p:strVal val="#ppt_x"/>
                                          </p:val>
                                        </p:tav>
                                        <p:tav tm="100000">
                                          <p:val>
                                            <p:strVal val="#ppt_x"/>
                                          </p:val>
                                        </p:tav>
                                      </p:tavLst>
                                    </p:anim>
                                    <p:anim calcmode="lin" valueType="num">
                                      <p:cBhvr additive="base">
                                        <p:cTn id="26" dur="500" fill="hold"/>
                                        <p:tgtEl>
                                          <p:spTgt spid="38928"/>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89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utoUpdateAnimBg="0"/>
      <p:bldP spid="38925" grpId="0" autoUpdateAnimBg="0"/>
      <p:bldP spid="38926" grpId="0" autoUpdateAnimBg="0"/>
      <p:bldP spid="38927" grpId="0" autoUpdateAnimBg="0"/>
      <p:bldP spid="3892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0574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latin typeface="Comic Sans MS" panose="030F0702030302020204" pitchFamily="66" charset="0"/>
              </a:rPr>
              <a:t>Quel age</a:t>
            </a:r>
            <a:r>
              <a:rPr lang="fr-FR" altLang="en-US" sz="2400" b="1" u="sng">
                <a:solidFill>
                  <a:schemeClr val="accent2"/>
                </a:solidFill>
                <a:latin typeface="Comic Sans MS" panose="030F0702030302020204" pitchFamily="66" charset="0"/>
              </a:rPr>
              <a:t> </a:t>
            </a:r>
            <a:r>
              <a:rPr lang="fr-FR" altLang="en-US" sz="2400" b="1" u="sng">
                <a:solidFill>
                  <a:srgbClr val="00CC00"/>
                </a:solidFill>
                <a:latin typeface="Comic Sans MS" panose="030F0702030302020204" pitchFamily="66" charset="0"/>
              </a:rPr>
              <a:t>a </a:t>
            </a:r>
            <a:r>
              <a:rPr lang="fr-FR" altLang="en-US" sz="2400" b="1" u="sng">
                <a:solidFill>
                  <a:schemeClr val="accent2"/>
                </a:solidFill>
                <a:latin typeface="Comic Sans MS" panose="030F0702030302020204" pitchFamily="66" charset="0"/>
              </a:rPr>
              <a:t>ton frere</a:t>
            </a:r>
            <a:r>
              <a:rPr lang="fr-FR" altLang="en-US" sz="2400" b="1" u="sng">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 </a:t>
            </a:r>
          </a:p>
        </p:txBody>
      </p:sp>
      <p:sp>
        <p:nvSpPr>
          <p:cNvPr id="26627" name="Text Box 3"/>
          <p:cNvSpPr txBox="1">
            <a:spLocks noChangeArrowheads="1"/>
          </p:cNvSpPr>
          <p:nvPr/>
        </p:nvSpPr>
        <p:spPr bwMode="auto">
          <a:xfrm>
            <a:off x="1524000" y="9144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a:solidFill>
                  <a:schemeClr val="tx2"/>
                </a:solidFill>
                <a:latin typeface="Comic Sans MS" panose="030F0702030302020204" pitchFamily="66" charset="0"/>
              </a:rPr>
              <a:t>J’</a:t>
            </a:r>
            <a:r>
              <a:rPr lang="fr-FR" altLang="en-US" sz="2400" b="1">
                <a:solidFill>
                  <a:srgbClr val="00CC00"/>
                </a:solidFill>
                <a:latin typeface="Comic Sans MS" panose="030F0702030302020204" pitchFamily="66" charset="0"/>
              </a:rPr>
              <a:t>ai</a:t>
            </a:r>
            <a:r>
              <a:rPr lang="fr-FR" altLang="en-US" sz="2400" b="1">
                <a:solidFill>
                  <a:schemeClr val="tx2"/>
                </a:solidFill>
                <a:latin typeface="Comic Sans MS" panose="030F0702030302020204" pitchFamily="66" charset="0"/>
              </a:rPr>
              <a:t> </a:t>
            </a:r>
            <a:r>
              <a:rPr lang="fr-FR" altLang="en-US" sz="2400" b="1">
                <a:solidFill>
                  <a:schemeClr val="accent2"/>
                </a:solidFill>
                <a:latin typeface="Comic Sans MS" panose="030F0702030302020204" pitchFamily="66" charset="0"/>
              </a:rPr>
              <a:t>un frere,</a:t>
            </a:r>
            <a:r>
              <a:rPr lang="fr-FR" altLang="en-US" sz="2400" b="1">
                <a:solidFill>
                  <a:schemeClr val="tx2"/>
                </a:solidFill>
                <a:latin typeface="Comic Sans MS" panose="030F0702030302020204" pitchFamily="66" charset="0"/>
              </a:rPr>
              <a:t>    </a:t>
            </a:r>
            <a:r>
              <a:rPr lang="fr-FR" altLang="en-US" sz="2400" b="1">
                <a:solidFill>
                  <a:srgbClr val="00CC00"/>
                </a:solidFill>
                <a:latin typeface="Comic Sans MS" panose="030F0702030302020204" pitchFamily="66" charset="0"/>
              </a:rPr>
              <a:t>a</a:t>
            </a:r>
            <a:r>
              <a:rPr lang="fr-FR" altLang="en-US" sz="2400" b="1">
                <a:solidFill>
                  <a:schemeClr val="accent2"/>
                </a:solidFill>
                <a:latin typeface="Comic Sans MS" panose="030F0702030302020204" pitchFamily="66" charset="0"/>
              </a:rPr>
              <a:t> </a:t>
            </a:r>
            <a:r>
              <a:rPr lang="fr-FR" altLang="en-US" sz="2400" b="1">
                <a:latin typeface="Comic Sans MS" panose="030F0702030302020204" pitchFamily="66" charset="0"/>
              </a:rPr>
              <a:t>neuf</a:t>
            </a:r>
            <a:r>
              <a:rPr lang="fr-FR" altLang="en-US" sz="2400" b="1">
                <a:solidFill>
                  <a:schemeClr val="accent2"/>
                </a:solidFill>
                <a:latin typeface="Comic Sans MS" panose="030F0702030302020204" pitchFamily="66" charset="0"/>
              </a:rPr>
              <a:t> </a:t>
            </a:r>
            <a:r>
              <a:rPr lang="fr-FR" altLang="en-US" sz="2400" b="1">
                <a:latin typeface="Comic Sans MS" panose="030F0702030302020204" pitchFamily="66" charset="0"/>
              </a:rPr>
              <a:t>ans</a:t>
            </a:r>
          </a:p>
        </p:txBody>
      </p:sp>
      <p:sp>
        <p:nvSpPr>
          <p:cNvPr id="26628" name="Text Box 4"/>
          <p:cNvSpPr txBox="1">
            <a:spLocks noChangeArrowheads="1"/>
          </p:cNvSpPr>
          <p:nvPr/>
        </p:nvSpPr>
        <p:spPr bwMode="auto">
          <a:xfrm>
            <a:off x="1752600" y="26670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a:solidFill>
                  <a:schemeClr val="tx2"/>
                </a:solidFill>
                <a:latin typeface="Comic Sans MS" panose="030F0702030302020204" pitchFamily="66" charset="0"/>
              </a:rPr>
              <a:t>J’</a:t>
            </a:r>
            <a:r>
              <a:rPr lang="fr-FR" altLang="en-US" sz="2400" b="1">
                <a:solidFill>
                  <a:srgbClr val="00CC00"/>
                </a:solidFill>
                <a:latin typeface="Comic Sans MS" panose="030F0702030302020204" pitchFamily="66" charset="0"/>
              </a:rPr>
              <a:t>ai</a:t>
            </a:r>
            <a:r>
              <a:rPr lang="fr-FR" altLang="en-US" sz="2400" b="1">
                <a:solidFill>
                  <a:schemeClr val="tx2"/>
                </a:solidFill>
                <a:latin typeface="Comic Sans MS" panose="030F0702030302020204" pitchFamily="66" charset="0"/>
              </a:rPr>
              <a:t> </a:t>
            </a:r>
            <a:r>
              <a:rPr lang="fr-FR" altLang="en-US" sz="2400" b="1">
                <a:solidFill>
                  <a:srgbClr val="FF0000"/>
                </a:solidFill>
                <a:latin typeface="Comic Sans MS" panose="030F0702030302020204" pitchFamily="66" charset="0"/>
              </a:rPr>
              <a:t>une sœur,</a:t>
            </a:r>
            <a:r>
              <a:rPr lang="fr-FR" altLang="en-US" sz="2400" b="1">
                <a:solidFill>
                  <a:schemeClr val="accent2"/>
                </a:solidFill>
                <a:latin typeface="Comic Sans MS" panose="030F0702030302020204" pitchFamily="66" charset="0"/>
              </a:rPr>
              <a:t>     </a:t>
            </a:r>
            <a:r>
              <a:rPr lang="fr-FR" altLang="en-US" sz="2400" b="1">
                <a:solidFill>
                  <a:srgbClr val="00CC00"/>
                </a:solidFill>
                <a:latin typeface="Comic Sans MS" panose="030F0702030302020204" pitchFamily="66" charset="0"/>
              </a:rPr>
              <a:t>a</a:t>
            </a:r>
            <a:r>
              <a:rPr lang="fr-FR" altLang="en-US" sz="2400" b="1">
                <a:latin typeface="Comic Sans MS" panose="030F0702030302020204" pitchFamily="66" charset="0"/>
              </a:rPr>
              <a:t> treize ans</a:t>
            </a:r>
          </a:p>
        </p:txBody>
      </p:sp>
      <p:pic>
        <p:nvPicPr>
          <p:cNvPr id="26629" name="Picture 5"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1" y="838200"/>
            <a:ext cx="10906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8610601" y="2278064"/>
            <a:ext cx="8413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Text Box 7"/>
          <p:cNvSpPr txBox="1">
            <a:spLocks noChangeArrowheads="1"/>
          </p:cNvSpPr>
          <p:nvPr/>
        </p:nvSpPr>
        <p:spPr bwMode="auto">
          <a:xfrm>
            <a:off x="3619500" y="3810001"/>
            <a:ext cx="4953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en-GB" altLang="en-US" sz="4000">
                <a:solidFill>
                  <a:schemeClr val="accent2"/>
                </a:solidFill>
                <a:latin typeface="Comic Sans MS" panose="030F0702030302020204" pitchFamily="66" charset="0"/>
              </a:rPr>
              <a:t>Il</a:t>
            </a:r>
            <a:r>
              <a:rPr lang="en-GB" altLang="en-US" sz="4000">
                <a:latin typeface="Comic Sans MS" panose="030F0702030302020204" pitchFamily="66" charset="0"/>
              </a:rPr>
              <a:t> </a:t>
            </a:r>
            <a:r>
              <a:rPr lang="en-GB" altLang="en-US" sz="4000">
                <a:solidFill>
                  <a:srgbClr val="00CC00"/>
                </a:solidFill>
                <a:latin typeface="Comic Sans MS" panose="030F0702030302020204" pitchFamily="66" charset="0"/>
              </a:rPr>
              <a:t>a</a:t>
            </a:r>
          </a:p>
          <a:p>
            <a:pPr algn="ctr" eaLnBrk="1" hangingPunct="1">
              <a:spcBef>
                <a:spcPct val="50000"/>
              </a:spcBef>
              <a:buFontTx/>
              <a:buNone/>
            </a:pPr>
            <a:r>
              <a:rPr lang="en-GB" altLang="en-US" sz="4000">
                <a:solidFill>
                  <a:srgbClr val="FF0000"/>
                </a:solidFill>
                <a:latin typeface="Comic Sans MS" panose="030F0702030302020204" pitchFamily="66" charset="0"/>
              </a:rPr>
              <a:t>Elle</a:t>
            </a:r>
            <a:r>
              <a:rPr lang="en-GB" altLang="en-US" sz="4000">
                <a:latin typeface="Comic Sans MS" panose="030F0702030302020204" pitchFamily="66" charset="0"/>
              </a:rPr>
              <a:t> </a:t>
            </a:r>
            <a:r>
              <a:rPr lang="en-GB" altLang="en-US" sz="4000">
                <a:solidFill>
                  <a:srgbClr val="00CC00"/>
                </a:solidFill>
                <a:latin typeface="Comic Sans MS" panose="030F0702030302020204" pitchFamily="66" charset="0"/>
              </a:rPr>
              <a:t>a</a:t>
            </a:r>
            <a:endParaRPr lang="en-GB" altLang="en-US" sz="4000">
              <a:latin typeface="Comic Sans MS" panose="030F0702030302020204" pitchFamily="66" charset="0"/>
            </a:endParaRPr>
          </a:p>
        </p:txBody>
      </p:sp>
      <p:sp>
        <p:nvSpPr>
          <p:cNvPr id="40968" name="Text Box 8"/>
          <p:cNvSpPr txBox="1">
            <a:spLocks noChangeArrowheads="1"/>
          </p:cNvSpPr>
          <p:nvPr/>
        </p:nvSpPr>
        <p:spPr bwMode="auto">
          <a:xfrm>
            <a:off x="5638800" y="91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b="1">
                <a:solidFill>
                  <a:schemeClr val="accent2"/>
                </a:solidFill>
                <a:latin typeface="Comic Sans MS" panose="030F0702030302020204" pitchFamily="66" charset="0"/>
              </a:rPr>
              <a:t>il</a:t>
            </a:r>
          </a:p>
        </p:txBody>
      </p:sp>
      <p:sp>
        <p:nvSpPr>
          <p:cNvPr id="40969" name="Text Box 9"/>
          <p:cNvSpPr txBox="1">
            <a:spLocks noChangeArrowheads="1"/>
          </p:cNvSpPr>
          <p:nvPr/>
        </p:nvSpPr>
        <p:spPr bwMode="auto">
          <a:xfrm>
            <a:off x="5562600" y="2667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2400" b="1">
                <a:solidFill>
                  <a:srgbClr val="FF0000"/>
                </a:solidFill>
                <a:latin typeface="Comic Sans MS" panose="030F0702030302020204" pitchFamily="66" charset="0"/>
              </a:rPr>
              <a:t>elle</a:t>
            </a:r>
          </a:p>
        </p:txBody>
      </p:sp>
    </p:spTree>
    <p:extLst>
      <p:ext uri="{BB962C8B-B14F-4D97-AF65-F5344CB8AC3E}">
        <p14:creationId xmlns:p14="http://schemas.microsoft.com/office/powerpoint/2010/main" val="4237958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 calcmode="lin" valueType="num">
                                      <p:cBhvr additive="base">
                                        <p:cTn id="7" dur="500" fill="hold"/>
                                        <p:tgtEl>
                                          <p:spTgt spid="40968"/>
                                        </p:tgtEl>
                                        <p:attrNameLst>
                                          <p:attrName>ppt_x</p:attrName>
                                        </p:attrNameLst>
                                      </p:cBhvr>
                                      <p:tavLst>
                                        <p:tav tm="0">
                                          <p:val>
                                            <p:strVal val="#ppt_x"/>
                                          </p:val>
                                        </p:tav>
                                        <p:tav tm="100000">
                                          <p:val>
                                            <p:strVal val="#ppt_x"/>
                                          </p:val>
                                        </p:tav>
                                      </p:tavLst>
                                    </p:anim>
                                    <p:anim calcmode="lin" valueType="num">
                                      <p:cBhvr additive="base">
                                        <p:cTn id="8" dur="500" fill="hold"/>
                                        <p:tgtEl>
                                          <p:spTgt spid="4096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69"/>
                                        </p:tgtEl>
                                        <p:attrNameLst>
                                          <p:attrName>style.visibility</p:attrName>
                                        </p:attrNameLst>
                                      </p:cBhvr>
                                      <p:to>
                                        <p:strVal val="visible"/>
                                      </p:to>
                                    </p:set>
                                    <p:anim calcmode="lin" valueType="num">
                                      <p:cBhvr additive="base">
                                        <p:cTn id="13" dur="500" fill="hold"/>
                                        <p:tgtEl>
                                          <p:spTgt spid="40969"/>
                                        </p:tgtEl>
                                        <p:attrNameLst>
                                          <p:attrName>ppt_x</p:attrName>
                                        </p:attrNameLst>
                                      </p:cBhvr>
                                      <p:tavLst>
                                        <p:tav tm="0">
                                          <p:val>
                                            <p:strVal val="#ppt_x"/>
                                          </p:val>
                                        </p:tav>
                                        <p:tav tm="100000">
                                          <p:val>
                                            <p:strVal val="#ppt_x"/>
                                          </p:val>
                                        </p:tav>
                                      </p:tavLst>
                                    </p:anim>
                                    <p:anim calcmode="lin" valueType="num">
                                      <p:cBhvr additive="base">
                                        <p:cTn id="14" dur="500" fill="hold"/>
                                        <p:tgtEl>
                                          <p:spTgt spid="40969"/>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utoUpdateAnimBg="0"/>
      <p:bldP spid="40968" grpId="0" autoUpdateAnimBg="0"/>
      <p:bldP spid="4096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5908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latin typeface="Comic Sans MS" panose="030F0702030302020204" pitchFamily="66" charset="0"/>
              </a:rPr>
              <a:t>Comment s’</a:t>
            </a:r>
            <a:r>
              <a:rPr lang="fr-FR" altLang="en-US" sz="2400" b="1" u="sng">
                <a:solidFill>
                  <a:srgbClr val="00CC00"/>
                </a:solidFill>
                <a:latin typeface="Comic Sans MS" panose="030F0702030302020204" pitchFamily="66" charset="0"/>
              </a:rPr>
              <a:t>appelle</a:t>
            </a:r>
            <a:r>
              <a:rPr lang="fr-FR" altLang="en-US" sz="2400" b="1" u="sng">
                <a:latin typeface="Comic Sans MS" panose="030F0702030302020204" pitchFamily="66" charset="0"/>
              </a:rPr>
              <a:t> </a:t>
            </a:r>
            <a:r>
              <a:rPr lang="fr-FR" altLang="en-US" sz="2400" b="1" u="sng">
                <a:solidFill>
                  <a:schemeClr val="accent2"/>
                </a:solidFill>
                <a:latin typeface="Comic Sans MS" panose="030F0702030302020204" pitchFamily="66" charset="0"/>
              </a:rPr>
              <a:t>ton frere</a:t>
            </a:r>
            <a:r>
              <a:rPr lang="fr-FR" altLang="en-US" sz="2400" b="1" u="sng">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 </a:t>
            </a:r>
          </a:p>
        </p:txBody>
      </p:sp>
      <p:sp>
        <p:nvSpPr>
          <p:cNvPr id="27651" name="Text Box 3"/>
          <p:cNvSpPr txBox="1">
            <a:spLocks noChangeArrowheads="1"/>
          </p:cNvSpPr>
          <p:nvPr/>
        </p:nvSpPr>
        <p:spPr bwMode="auto">
          <a:xfrm>
            <a:off x="1524000" y="914400"/>
            <a:ext cx="807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200">
                <a:solidFill>
                  <a:schemeClr val="tx2"/>
                </a:solidFill>
                <a:latin typeface="Comic Sans MS" panose="030F0702030302020204" pitchFamily="66" charset="0"/>
              </a:rPr>
              <a:t>J’</a:t>
            </a:r>
            <a:r>
              <a:rPr lang="fr-FR" altLang="en-US" sz="2200">
                <a:solidFill>
                  <a:srgbClr val="00CC00"/>
                </a:solidFill>
                <a:latin typeface="Comic Sans MS" panose="030F0702030302020204" pitchFamily="66" charset="0"/>
              </a:rPr>
              <a:t>ai</a:t>
            </a:r>
            <a:r>
              <a:rPr lang="fr-FR" altLang="en-US" sz="2200">
                <a:solidFill>
                  <a:schemeClr val="tx2"/>
                </a:solidFill>
                <a:latin typeface="Comic Sans MS" panose="030F0702030302020204" pitchFamily="66" charset="0"/>
              </a:rPr>
              <a:t> deux</a:t>
            </a:r>
            <a:r>
              <a:rPr lang="fr-FR" altLang="en-US" sz="2200">
                <a:solidFill>
                  <a:schemeClr val="accent2"/>
                </a:solidFill>
                <a:latin typeface="Comic Sans MS" panose="030F0702030302020204" pitchFamily="66" charset="0"/>
              </a:rPr>
              <a:t> frere</a:t>
            </a:r>
            <a:r>
              <a:rPr lang="fr-FR" altLang="en-US" sz="2200" u="sng">
                <a:solidFill>
                  <a:schemeClr val="accent2"/>
                </a:solidFill>
                <a:latin typeface="Comic Sans MS" panose="030F0702030302020204" pitchFamily="66" charset="0"/>
              </a:rPr>
              <a:t>s</a:t>
            </a:r>
            <a:r>
              <a:rPr lang="fr-FR" altLang="en-US" sz="2200">
                <a:solidFill>
                  <a:schemeClr val="accent2"/>
                </a:solidFill>
                <a:latin typeface="Comic Sans MS" panose="030F0702030302020204" pitchFamily="66" charset="0"/>
              </a:rPr>
              <a:t>,     </a:t>
            </a:r>
            <a:r>
              <a:rPr lang="fr-FR" altLang="en-US" sz="2200">
                <a:solidFill>
                  <a:schemeClr val="tx2"/>
                </a:solidFill>
                <a:latin typeface="Comic Sans MS" panose="030F0702030302020204" pitchFamily="66" charset="0"/>
              </a:rPr>
              <a:t> </a:t>
            </a:r>
            <a:r>
              <a:rPr lang="fr-FR" altLang="en-US" sz="2200">
                <a:solidFill>
                  <a:srgbClr val="00CC00"/>
                </a:solidFill>
                <a:latin typeface="Comic Sans MS" panose="030F0702030302020204" pitchFamily="66" charset="0"/>
              </a:rPr>
              <a:t>ont</a:t>
            </a:r>
            <a:r>
              <a:rPr lang="fr-FR" altLang="en-US" sz="2200">
                <a:solidFill>
                  <a:schemeClr val="tx2"/>
                </a:solidFill>
                <a:latin typeface="Comic Sans MS" panose="030F0702030302020204" pitchFamily="66" charset="0"/>
              </a:rPr>
              <a:t> douze ans et quatorze ans</a:t>
            </a:r>
          </a:p>
        </p:txBody>
      </p:sp>
      <p:sp>
        <p:nvSpPr>
          <p:cNvPr id="27652" name="Text Box 4"/>
          <p:cNvSpPr txBox="1">
            <a:spLocks noChangeArrowheads="1"/>
          </p:cNvSpPr>
          <p:nvPr/>
        </p:nvSpPr>
        <p:spPr bwMode="auto">
          <a:xfrm>
            <a:off x="1371600" y="1752600"/>
            <a:ext cx="807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200">
                <a:solidFill>
                  <a:schemeClr val="tx2"/>
                </a:solidFill>
                <a:latin typeface="Comic Sans MS" panose="030F0702030302020204" pitchFamily="66" charset="0"/>
              </a:rPr>
              <a:t>J’</a:t>
            </a:r>
            <a:r>
              <a:rPr lang="fr-FR" altLang="en-US" sz="2200">
                <a:solidFill>
                  <a:srgbClr val="00CC00"/>
                </a:solidFill>
                <a:latin typeface="Comic Sans MS" panose="030F0702030302020204" pitchFamily="66" charset="0"/>
              </a:rPr>
              <a:t>ai</a:t>
            </a:r>
            <a:r>
              <a:rPr lang="fr-FR" altLang="en-US" sz="2200">
                <a:solidFill>
                  <a:schemeClr val="tx2"/>
                </a:solidFill>
                <a:latin typeface="Comic Sans MS" panose="030F0702030302020204" pitchFamily="66" charset="0"/>
              </a:rPr>
              <a:t> deux</a:t>
            </a:r>
            <a:r>
              <a:rPr lang="fr-FR" altLang="en-US" sz="2200">
                <a:solidFill>
                  <a:srgbClr val="FF0000"/>
                </a:solidFill>
                <a:latin typeface="Comic Sans MS" panose="030F0702030302020204" pitchFamily="66" charset="0"/>
              </a:rPr>
              <a:t> sœur</a:t>
            </a:r>
            <a:r>
              <a:rPr lang="fr-FR" altLang="en-US" sz="2200" u="sng">
                <a:solidFill>
                  <a:srgbClr val="FF0000"/>
                </a:solidFill>
                <a:latin typeface="Comic Sans MS" panose="030F0702030302020204" pitchFamily="66" charset="0"/>
              </a:rPr>
              <a:t>s</a:t>
            </a:r>
            <a:r>
              <a:rPr lang="fr-FR" altLang="en-US" sz="2200">
                <a:solidFill>
                  <a:srgbClr val="FF0000"/>
                </a:solidFill>
                <a:latin typeface="Comic Sans MS" panose="030F0702030302020204" pitchFamily="66" charset="0"/>
              </a:rPr>
              <a:t>,</a:t>
            </a:r>
            <a:r>
              <a:rPr lang="fr-FR" altLang="en-US" sz="2200">
                <a:solidFill>
                  <a:schemeClr val="accent2"/>
                </a:solidFill>
                <a:latin typeface="Comic Sans MS" panose="030F0702030302020204" pitchFamily="66" charset="0"/>
              </a:rPr>
              <a:t>        </a:t>
            </a:r>
            <a:r>
              <a:rPr lang="fr-FR" altLang="en-US" sz="2200">
                <a:solidFill>
                  <a:srgbClr val="00CC00"/>
                </a:solidFill>
                <a:latin typeface="Comic Sans MS" panose="030F0702030302020204" pitchFamily="66" charset="0"/>
              </a:rPr>
              <a:t>ont </a:t>
            </a:r>
            <a:r>
              <a:rPr lang="fr-FR" altLang="en-US" sz="2200">
                <a:latin typeface="Comic Sans MS" panose="030F0702030302020204" pitchFamily="66" charset="0"/>
              </a:rPr>
              <a:t>cinq ans et deux ans</a:t>
            </a:r>
            <a:endParaRPr lang="fr-FR" altLang="en-US" sz="2200">
              <a:solidFill>
                <a:schemeClr val="tx2"/>
              </a:solidFill>
              <a:latin typeface="Comic Sans MS" panose="030F0702030302020204" pitchFamily="66" charset="0"/>
            </a:endParaRPr>
          </a:p>
        </p:txBody>
      </p:sp>
      <p:pic>
        <p:nvPicPr>
          <p:cNvPr id="27653" name="Picture 5"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5401" y="6858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9067800" y="1447800"/>
            <a:ext cx="7302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Text Box 7"/>
          <p:cNvSpPr txBox="1">
            <a:spLocks noChangeArrowheads="1"/>
          </p:cNvSpPr>
          <p:nvPr/>
        </p:nvSpPr>
        <p:spPr bwMode="auto">
          <a:xfrm>
            <a:off x="4152900" y="3810001"/>
            <a:ext cx="4953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en-GB" altLang="en-US" sz="4000">
                <a:solidFill>
                  <a:schemeClr val="accent2"/>
                </a:solidFill>
                <a:latin typeface="Comic Sans MS" panose="030F0702030302020204" pitchFamily="66" charset="0"/>
              </a:rPr>
              <a:t>Il</a:t>
            </a:r>
            <a:r>
              <a:rPr lang="en-GB" altLang="en-US" sz="4000" u="sng">
                <a:solidFill>
                  <a:schemeClr val="accent2"/>
                </a:solidFill>
                <a:latin typeface="Comic Sans MS" panose="030F0702030302020204" pitchFamily="66" charset="0"/>
              </a:rPr>
              <a:t>s</a:t>
            </a:r>
            <a:r>
              <a:rPr lang="en-GB" altLang="en-US" sz="4000">
                <a:latin typeface="Comic Sans MS" panose="030F0702030302020204" pitchFamily="66" charset="0"/>
              </a:rPr>
              <a:t> </a:t>
            </a:r>
            <a:r>
              <a:rPr lang="en-GB" altLang="en-US" sz="4000">
                <a:solidFill>
                  <a:srgbClr val="00CC00"/>
                </a:solidFill>
                <a:latin typeface="Comic Sans MS" panose="030F0702030302020204" pitchFamily="66" charset="0"/>
              </a:rPr>
              <a:t>ont</a:t>
            </a:r>
            <a:endParaRPr lang="en-GB" altLang="en-US" sz="4000" u="sng">
              <a:solidFill>
                <a:srgbClr val="00CC00"/>
              </a:solidFill>
              <a:latin typeface="Comic Sans MS" panose="030F0702030302020204" pitchFamily="66" charset="0"/>
            </a:endParaRPr>
          </a:p>
          <a:p>
            <a:pPr algn="ctr" eaLnBrk="1" hangingPunct="1">
              <a:spcBef>
                <a:spcPct val="50000"/>
              </a:spcBef>
              <a:buFontTx/>
              <a:buNone/>
            </a:pPr>
            <a:r>
              <a:rPr lang="en-GB" altLang="en-US" sz="4000">
                <a:solidFill>
                  <a:srgbClr val="FF0000"/>
                </a:solidFill>
                <a:latin typeface="Comic Sans MS" panose="030F0702030302020204" pitchFamily="66" charset="0"/>
              </a:rPr>
              <a:t>Elle</a:t>
            </a:r>
            <a:r>
              <a:rPr lang="en-GB" altLang="en-US" sz="4000" u="sng">
                <a:solidFill>
                  <a:srgbClr val="FF0000"/>
                </a:solidFill>
                <a:latin typeface="Comic Sans MS" panose="030F0702030302020204" pitchFamily="66" charset="0"/>
              </a:rPr>
              <a:t>s</a:t>
            </a:r>
            <a:r>
              <a:rPr lang="en-GB" altLang="en-US" sz="4000">
                <a:solidFill>
                  <a:srgbClr val="FF0000"/>
                </a:solidFill>
                <a:latin typeface="Comic Sans MS" panose="030F0702030302020204" pitchFamily="66" charset="0"/>
              </a:rPr>
              <a:t> </a:t>
            </a:r>
            <a:r>
              <a:rPr lang="en-GB" altLang="en-US" sz="4000">
                <a:solidFill>
                  <a:srgbClr val="00CC00"/>
                </a:solidFill>
                <a:latin typeface="Comic Sans MS" panose="030F0702030302020204" pitchFamily="66" charset="0"/>
              </a:rPr>
              <a:t>ont</a:t>
            </a:r>
          </a:p>
        </p:txBody>
      </p:sp>
      <p:pic>
        <p:nvPicPr>
          <p:cNvPr id="27656" name="Picture 8"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401" y="6858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9"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9753600" y="1447800"/>
            <a:ext cx="73025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8" name="Text Box 10"/>
          <p:cNvSpPr txBox="1">
            <a:spLocks noChangeArrowheads="1"/>
          </p:cNvSpPr>
          <p:nvPr/>
        </p:nvSpPr>
        <p:spPr bwMode="auto">
          <a:xfrm>
            <a:off x="1524000" y="2514600"/>
            <a:ext cx="8382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200">
                <a:solidFill>
                  <a:schemeClr val="tx2"/>
                </a:solidFill>
                <a:latin typeface="Comic Sans MS" panose="030F0702030302020204" pitchFamily="66" charset="0"/>
              </a:rPr>
              <a:t>J’</a:t>
            </a:r>
            <a:r>
              <a:rPr lang="fr-FR" altLang="en-US" sz="2200">
                <a:solidFill>
                  <a:srgbClr val="00CC00"/>
                </a:solidFill>
                <a:latin typeface="Comic Sans MS" panose="030F0702030302020204" pitchFamily="66" charset="0"/>
              </a:rPr>
              <a:t>ai</a:t>
            </a:r>
            <a:r>
              <a:rPr lang="fr-FR" altLang="en-US" sz="2200">
                <a:solidFill>
                  <a:schemeClr val="tx2"/>
                </a:solidFill>
                <a:latin typeface="Comic Sans MS" panose="030F0702030302020204" pitchFamily="66" charset="0"/>
              </a:rPr>
              <a:t> </a:t>
            </a:r>
            <a:r>
              <a:rPr lang="fr-FR" altLang="en-US" sz="2200">
                <a:solidFill>
                  <a:schemeClr val="accent2"/>
                </a:solidFill>
                <a:latin typeface="Comic Sans MS" panose="030F0702030302020204" pitchFamily="66" charset="0"/>
              </a:rPr>
              <a:t>un frere</a:t>
            </a:r>
            <a:r>
              <a:rPr lang="fr-FR" altLang="en-US" sz="2200">
                <a:solidFill>
                  <a:schemeClr val="tx2"/>
                </a:solidFill>
                <a:latin typeface="Comic Sans MS" panose="030F0702030302020204" pitchFamily="66" charset="0"/>
              </a:rPr>
              <a:t> </a:t>
            </a:r>
            <a:r>
              <a:rPr lang="fr-FR" altLang="en-US" sz="2200" b="1">
                <a:solidFill>
                  <a:schemeClr val="tx2"/>
                </a:solidFill>
                <a:latin typeface="Comic Sans MS" panose="030F0702030302020204" pitchFamily="66" charset="0"/>
              </a:rPr>
              <a:t>et</a:t>
            </a:r>
            <a:r>
              <a:rPr lang="fr-FR" altLang="en-US" sz="2200">
                <a:solidFill>
                  <a:schemeClr val="tx2"/>
                </a:solidFill>
                <a:latin typeface="Comic Sans MS" panose="030F0702030302020204" pitchFamily="66" charset="0"/>
              </a:rPr>
              <a:t> </a:t>
            </a:r>
            <a:r>
              <a:rPr lang="fr-FR" altLang="en-US" sz="2200">
                <a:solidFill>
                  <a:srgbClr val="FF0000"/>
                </a:solidFill>
                <a:latin typeface="Comic Sans MS" panose="030F0702030302020204" pitchFamily="66" charset="0"/>
              </a:rPr>
              <a:t>une sœur,</a:t>
            </a:r>
            <a:r>
              <a:rPr lang="fr-FR" altLang="en-US" sz="2200">
                <a:solidFill>
                  <a:schemeClr val="accent2"/>
                </a:solidFill>
                <a:latin typeface="Comic Sans MS" panose="030F0702030302020204" pitchFamily="66" charset="0"/>
              </a:rPr>
              <a:t>        </a:t>
            </a:r>
            <a:r>
              <a:rPr lang="fr-FR" altLang="en-US" sz="2200">
                <a:solidFill>
                  <a:srgbClr val="00CC00"/>
                </a:solidFill>
                <a:latin typeface="Comic Sans MS" panose="030F0702030302020204" pitchFamily="66" charset="0"/>
              </a:rPr>
              <a:t>ont </a:t>
            </a:r>
            <a:r>
              <a:rPr lang="fr-FR" altLang="en-US" sz="2200">
                <a:latin typeface="Comic Sans MS" panose="030F0702030302020204" pitchFamily="66" charset="0"/>
              </a:rPr>
              <a:t>dix-huit ans et sept ans</a:t>
            </a:r>
            <a:endParaRPr lang="fr-FR" altLang="en-US" sz="2200">
              <a:solidFill>
                <a:schemeClr val="tx2"/>
              </a:solidFill>
              <a:latin typeface="Comic Sans MS" panose="030F0702030302020204" pitchFamily="66" charset="0"/>
            </a:endParaRPr>
          </a:p>
        </p:txBody>
      </p:sp>
      <p:pic>
        <p:nvPicPr>
          <p:cNvPr id="27659" name="Picture 11" descr="Simple_Gir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5796" r="15680"/>
          <a:stretch>
            <a:fillRect/>
          </a:stretch>
        </p:blipFill>
        <p:spPr bwMode="auto">
          <a:xfrm>
            <a:off x="9296400" y="2928939"/>
            <a:ext cx="730250"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12" descr="boy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1" y="3048000"/>
            <a:ext cx="752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7" name="Text Box 13"/>
          <p:cNvSpPr txBox="1">
            <a:spLocks noChangeArrowheads="1"/>
          </p:cNvSpPr>
          <p:nvPr/>
        </p:nvSpPr>
        <p:spPr bwMode="auto">
          <a:xfrm>
            <a:off x="4419600" y="9144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fr-FR" altLang="en-US" sz="2200">
                <a:solidFill>
                  <a:schemeClr val="accent2"/>
                </a:solidFill>
                <a:latin typeface="Comic Sans MS" panose="030F0702030302020204" pitchFamily="66" charset="0"/>
              </a:rPr>
              <a:t>il</a:t>
            </a:r>
            <a:r>
              <a:rPr lang="fr-FR" altLang="en-US" sz="2200" u="sng">
                <a:solidFill>
                  <a:schemeClr val="accent2"/>
                </a:solidFill>
                <a:latin typeface="Comic Sans MS" panose="030F0702030302020204" pitchFamily="66" charset="0"/>
              </a:rPr>
              <a:t>s</a:t>
            </a:r>
            <a:endParaRPr lang="en-GB" altLang="en-US" sz="2200" u="sng">
              <a:solidFill>
                <a:schemeClr val="accent2"/>
              </a:solidFill>
              <a:latin typeface="Comic Sans MS" panose="030F0702030302020204" pitchFamily="66" charset="0"/>
            </a:endParaRPr>
          </a:p>
        </p:txBody>
      </p:sp>
      <p:sp>
        <p:nvSpPr>
          <p:cNvPr id="41998" name="Text Box 14"/>
          <p:cNvSpPr txBox="1">
            <a:spLocks noChangeArrowheads="1"/>
          </p:cNvSpPr>
          <p:nvPr/>
        </p:nvSpPr>
        <p:spPr bwMode="auto">
          <a:xfrm>
            <a:off x="4495800" y="17526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fr-FR" altLang="en-US" sz="2200">
                <a:solidFill>
                  <a:srgbClr val="FF0000"/>
                </a:solidFill>
                <a:latin typeface="Comic Sans MS" panose="030F0702030302020204" pitchFamily="66" charset="0"/>
              </a:rPr>
              <a:t>elle</a:t>
            </a:r>
            <a:r>
              <a:rPr lang="fr-FR" altLang="en-US" sz="2200" u="sng">
                <a:solidFill>
                  <a:srgbClr val="FF0000"/>
                </a:solidFill>
                <a:latin typeface="Comic Sans MS" panose="030F0702030302020204" pitchFamily="66" charset="0"/>
              </a:rPr>
              <a:t>s</a:t>
            </a:r>
            <a:endParaRPr lang="en-GB" altLang="en-US" sz="2200" u="sng">
              <a:solidFill>
                <a:srgbClr val="FF0000"/>
              </a:solidFill>
              <a:latin typeface="Comic Sans MS" panose="030F0702030302020204" pitchFamily="66" charset="0"/>
            </a:endParaRPr>
          </a:p>
        </p:txBody>
      </p:sp>
      <p:sp>
        <p:nvSpPr>
          <p:cNvPr id="41999" name="Text Box 15"/>
          <p:cNvSpPr txBox="1">
            <a:spLocks noChangeArrowheads="1"/>
          </p:cNvSpPr>
          <p:nvPr/>
        </p:nvSpPr>
        <p:spPr bwMode="auto">
          <a:xfrm>
            <a:off x="5334000" y="25146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fr-FR" altLang="en-US" sz="2200">
                <a:solidFill>
                  <a:schemeClr val="accent2"/>
                </a:solidFill>
                <a:latin typeface="Comic Sans MS" panose="030F0702030302020204" pitchFamily="66" charset="0"/>
              </a:rPr>
              <a:t>il</a:t>
            </a:r>
            <a:r>
              <a:rPr lang="fr-FR" altLang="en-US" sz="2200" u="sng">
                <a:solidFill>
                  <a:schemeClr val="accent2"/>
                </a:solidFill>
                <a:latin typeface="Comic Sans MS" panose="030F0702030302020204" pitchFamily="66" charset="0"/>
              </a:rPr>
              <a:t>s</a:t>
            </a:r>
            <a:endParaRPr lang="en-GB" altLang="en-US" sz="2200" u="sng">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3884145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997"/>
                                        </p:tgtEl>
                                        <p:attrNameLst>
                                          <p:attrName>style.visibility</p:attrName>
                                        </p:attrNameLst>
                                      </p:cBhvr>
                                      <p:to>
                                        <p:strVal val="visible"/>
                                      </p:to>
                                    </p:set>
                                    <p:anim calcmode="lin" valueType="num">
                                      <p:cBhvr additive="base">
                                        <p:cTn id="7" dur="500" fill="hold"/>
                                        <p:tgtEl>
                                          <p:spTgt spid="41997"/>
                                        </p:tgtEl>
                                        <p:attrNameLst>
                                          <p:attrName>ppt_x</p:attrName>
                                        </p:attrNameLst>
                                      </p:cBhvr>
                                      <p:tavLst>
                                        <p:tav tm="0">
                                          <p:val>
                                            <p:strVal val="#ppt_x"/>
                                          </p:val>
                                        </p:tav>
                                        <p:tav tm="100000">
                                          <p:val>
                                            <p:strVal val="#ppt_x"/>
                                          </p:val>
                                        </p:tav>
                                      </p:tavLst>
                                    </p:anim>
                                    <p:anim calcmode="lin" valueType="num">
                                      <p:cBhvr additive="base">
                                        <p:cTn id="8" dur="500" fill="hold"/>
                                        <p:tgtEl>
                                          <p:spTgt spid="4199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1998"/>
                                        </p:tgtEl>
                                        <p:attrNameLst>
                                          <p:attrName>style.visibility</p:attrName>
                                        </p:attrNameLst>
                                      </p:cBhvr>
                                      <p:to>
                                        <p:strVal val="visible"/>
                                      </p:to>
                                    </p:set>
                                    <p:anim calcmode="lin" valueType="num">
                                      <p:cBhvr additive="base">
                                        <p:cTn id="13" dur="500" fill="hold"/>
                                        <p:tgtEl>
                                          <p:spTgt spid="41998"/>
                                        </p:tgtEl>
                                        <p:attrNameLst>
                                          <p:attrName>ppt_x</p:attrName>
                                        </p:attrNameLst>
                                      </p:cBhvr>
                                      <p:tavLst>
                                        <p:tav tm="0">
                                          <p:val>
                                            <p:strVal val="#ppt_x"/>
                                          </p:val>
                                        </p:tav>
                                        <p:tav tm="100000">
                                          <p:val>
                                            <p:strVal val="#ppt_x"/>
                                          </p:val>
                                        </p:tav>
                                      </p:tavLst>
                                    </p:anim>
                                    <p:anim calcmode="lin" valueType="num">
                                      <p:cBhvr additive="base">
                                        <p:cTn id="14" dur="500" fill="hold"/>
                                        <p:tgtEl>
                                          <p:spTgt spid="41998"/>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1999"/>
                                        </p:tgtEl>
                                        <p:attrNameLst>
                                          <p:attrName>style.visibility</p:attrName>
                                        </p:attrNameLst>
                                      </p:cBhvr>
                                      <p:to>
                                        <p:strVal val="visible"/>
                                      </p:to>
                                    </p:set>
                                    <p:anim calcmode="lin" valueType="num">
                                      <p:cBhvr additive="base">
                                        <p:cTn id="19" dur="500" fill="hold"/>
                                        <p:tgtEl>
                                          <p:spTgt spid="41999"/>
                                        </p:tgtEl>
                                        <p:attrNameLst>
                                          <p:attrName>ppt_x</p:attrName>
                                        </p:attrNameLst>
                                      </p:cBhvr>
                                      <p:tavLst>
                                        <p:tav tm="0">
                                          <p:val>
                                            <p:strVal val="#ppt_x"/>
                                          </p:val>
                                        </p:tav>
                                        <p:tav tm="100000">
                                          <p:val>
                                            <p:strVal val="#ppt_x"/>
                                          </p:val>
                                        </p:tav>
                                      </p:tavLst>
                                    </p:anim>
                                    <p:anim calcmode="lin" valueType="num">
                                      <p:cBhvr additive="base">
                                        <p:cTn id="20" dur="500" fill="hold"/>
                                        <p:tgtEl>
                                          <p:spTgt spid="41999"/>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utoUpdateAnimBg="0"/>
      <p:bldP spid="41997" grpId="0" autoUpdateAnimBg="0"/>
      <p:bldP spid="41998" grpId="0" autoUpdateAnimBg="0"/>
      <p:bldP spid="4199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905000" y="381000"/>
            <a:ext cx="830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endParaRPr lang="fr-FR" altLang="en-US" sz="1600" i="1">
              <a:latin typeface="Comic Sans MS" panose="030F0702030302020204" pitchFamily="66" charset="0"/>
            </a:endParaRPr>
          </a:p>
        </p:txBody>
      </p:sp>
      <p:graphicFrame>
        <p:nvGraphicFramePr>
          <p:cNvPr id="45059" name="Group 3"/>
          <p:cNvGraphicFramePr>
            <a:graphicFrameLocks noGrp="1"/>
          </p:cNvGraphicFramePr>
          <p:nvPr/>
        </p:nvGraphicFramePr>
        <p:xfrm>
          <a:off x="1828800" y="1905000"/>
          <a:ext cx="5943600" cy="4786316"/>
        </p:xfrm>
        <a:graphic>
          <a:graphicData uri="http://schemas.openxmlformats.org/drawingml/2006/table">
            <a:tbl>
              <a:tblPr/>
              <a:tblGrid>
                <a:gridCol w="2971800"/>
                <a:gridCol w="2971800"/>
              </a:tblGrid>
              <a:tr h="5445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Francais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Anglais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Il s’appelle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His name 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Elle s’appelle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Ils s’appellent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Elles s’appellent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Il a… 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Elle a… 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Ils ont… 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rPr>
                        <a:t>Elles ont… 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Times New Roman" panose="02020603050405020304" pitchFamily="18" charset="0"/>
                          <a:ea typeface="ＭＳ Ｐゴシック" panose="020B0600070205080204" pitchFamily="34" charset="-128"/>
                        </a:defRPr>
                      </a:lvl2pPr>
                      <a:lvl3pPr eaLnBrk="0" hangingPunct="0">
                        <a:spcBef>
                          <a:spcPct val="20000"/>
                        </a:spcBef>
                        <a:defRPr sz="2000">
                          <a:solidFill>
                            <a:schemeClr val="tx1"/>
                          </a:solidFill>
                          <a:latin typeface="Times New Roman" panose="02020603050405020304" pitchFamily="18" charset="0"/>
                          <a:ea typeface="ＭＳ Ｐゴシック" panose="020B0600070205080204" pitchFamily="34" charset="-128"/>
                        </a:defRPr>
                      </a:lvl3pPr>
                      <a:lvl4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4pPr>
                      <a:lvl5pPr eaLnBrk="0" hangingPunct="0">
                        <a:spcBef>
                          <a:spcPct val="20000"/>
                        </a:spcBef>
                        <a:defRPr>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Comic Sans MS" panose="030F0702030302020204" pitchFamily="66"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07" name="Text Box 35"/>
          <p:cNvSpPr txBox="1">
            <a:spLocks noChangeArrowheads="1"/>
          </p:cNvSpPr>
          <p:nvPr/>
        </p:nvSpPr>
        <p:spPr bwMode="auto">
          <a:xfrm>
            <a:off x="2057400" y="152400"/>
            <a:ext cx="8077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latin typeface="Comic Sans MS" panose="030F0702030302020204" pitchFamily="66" charset="0"/>
              </a:rPr>
              <a:t>Comment s’</a:t>
            </a:r>
            <a:r>
              <a:rPr lang="fr-FR" altLang="en-US" sz="2400" b="1" u="sng">
                <a:solidFill>
                  <a:srgbClr val="00CC00"/>
                </a:solidFill>
                <a:latin typeface="Comic Sans MS" panose="030F0702030302020204" pitchFamily="66" charset="0"/>
              </a:rPr>
              <a:t>appelle</a:t>
            </a:r>
            <a:r>
              <a:rPr lang="fr-FR" altLang="en-US" sz="2400" b="1" u="sng">
                <a:latin typeface="Comic Sans MS" panose="030F0702030302020204" pitchFamily="66" charset="0"/>
              </a:rPr>
              <a:t> </a:t>
            </a:r>
            <a:r>
              <a:rPr lang="fr-FR" altLang="en-US" sz="2400" b="1" u="sng">
                <a:solidFill>
                  <a:schemeClr val="accent2"/>
                </a:solidFill>
                <a:latin typeface="Comic Sans MS" panose="030F0702030302020204" pitchFamily="66" charset="0"/>
              </a:rPr>
              <a:t>ton frere</a:t>
            </a:r>
            <a:r>
              <a:rPr lang="fr-FR" altLang="en-US" sz="2400" b="1" u="sng">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 </a:t>
            </a:r>
          </a:p>
          <a:p>
            <a:pPr algn="ctr" eaLnBrk="1" hangingPunct="1">
              <a:spcBef>
                <a:spcPct val="50000"/>
              </a:spcBef>
              <a:buFontTx/>
              <a:buNone/>
            </a:pPr>
            <a:r>
              <a:rPr lang="fr-FR" altLang="en-US" sz="1600">
                <a:solidFill>
                  <a:schemeClr val="tx2"/>
                </a:solidFill>
                <a:latin typeface="Comic Sans MS" panose="030F0702030302020204" pitchFamily="66" charset="0"/>
              </a:rPr>
              <a:t>(What’s your brother / sisters’s name)</a:t>
            </a:r>
          </a:p>
          <a:p>
            <a:pPr algn="ctr" eaLnBrk="1" hangingPunct="1">
              <a:spcBef>
                <a:spcPct val="50000"/>
              </a:spcBef>
              <a:buFontTx/>
              <a:buNone/>
            </a:pPr>
            <a:endParaRPr lang="fr-FR" altLang="en-US" sz="2400" b="1" u="sng">
              <a:solidFill>
                <a:schemeClr val="tx2"/>
              </a:solidFill>
              <a:latin typeface="Comic Sans MS" panose="030F0702030302020204" pitchFamily="66" charset="0"/>
            </a:endParaRPr>
          </a:p>
        </p:txBody>
      </p:sp>
      <p:sp>
        <p:nvSpPr>
          <p:cNvPr id="28708" name="Text Box 36"/>
          <p:cNvSpPr txBox="1">
            <a:spLocks noChangeArrowheads="1"/>
          </p:cNvSpPr>
          <p:nvPr/>
        </p:nvSpPr>
        <p:spPr bwMode="auto">
          <a:xfrm>
            <a:off x="2057400" y="990601"/>
            <a:ext cx="8077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buFontTx/>
              <a:buNone/>
            </a:pPr>
            <a:r>
              <a:rPr lang="fr-FR" altLang="en-US" sz="2400" b="1" u="sng">
                <a:solidFill>
                  <a:schemeClr val="tx2"/>
                </a:solidFill>
                <a:latin typeface="Comic Sans MS" panose="030F0702030302020204" pitchFamily="66" charset="0"/>
              </a:rPr>
              <a:t>Quel age </a:t>
            </a:r>
            <a:r>
              <a:rPr lang="fr-FR" altLang="en-US" sz="2400" b="1" u="sng">
                <a:solidFill>
                  <a:srgbClr val="00CC00"/>
                </a:solidFill>
                <a:latin typeface="Comic Sans MS" panose="030F0702030302020204" pitchFamily="66" charset="0"/>
              </a:rPr>
              <a:t>a</a:t>
            </a:r>
            <a:r>
              <a:rPr lang="fr-FR" altLang="en-US" sz="2400" b="1" u="sng">
                <a:solidFill>
                  <a:schemeClr val="tx2"/>
                </a:solidFill>
                <a:latin typeface="Comic Sans MS" panose="030F0702030302020204" pitchFamily="66" charset="0"/>
              </a:rPr>
              <a:t> </a:t>
            </a:r>
            <a:r>
              <a:rPr lang="fr-FR" altLang="en-US" sz="2400" b="1" u="sng">
                <a:solidFill>
                  <a:schemeClr val="accent2"/>
                </a:solidFill>
                <a:latin typeface="Comic Sans MS" panose="030F0702030302020204" pitchFamily="66" charset="0"/>
              </a:rPr>
              <a:t>ton frere</a:t>
            </a:r>
            <a:r>
              <a:rPr lang="fr-FR" altLang="en-US" sz="2400" b="1" u="sng">
                <a:solidFill>
                  <a:schemeClr val="tx2"/>
                </a:solidFill>
                <a:latin typeface="Comic Sans MS" panose="030F0702030302020204" pitchFamily="66" charset="0"/>
              </a:rPr>
              <a:t> / </a:t>
            </a:r>
            <a:r>
              <a:rPr lang="fr-FR" altLang="en-US" sz="2400" b="1" u="sng">
                <a:solidFill>
                  <a:srgbClr val="FF0000"/>
                </a:solidFill>
                <a:latin typeface="Comic Sans MS" panose="030F0702030302020204" pitchFamily="66" charset="0"/>
              </a:rPr>
              <a:t>ta sœur</a:t>
            </a:r>
            <a:r>
              <a:rPr lang="fr-FR" altLang="en-US" sz="2400" b="1" u="sng">
                <a:solidFill>
                  <a:schemeClr val="tx2"/>
                </a:solidFill>
                <a:latin typeface="Comic Sans MS" panose="030F0702030302020204" pitchFamily="66" charset="0"/>
              </a:rPr>
              <a:t>?</a:t>
            </a:r>
          </a:p>
          <a:p>
            <a:pPr algn="ctr" eaLnBrk="1" hangingPunct="1">
              <a:spcBef>
                <a:spcPct val="50000"/>
              </a:spcBef>
              <a:buFontTx/>
              <a:buNone/>
            </a:pPr>
            <a:r>
              <a:rPr lang="fr-FR" altLang="en-US" sz="1600">
                <a:solidFill>
                  <a:schemeClr val="tx2"/>
                </a:solidFill>
                <a:latin typeface="Comic Sans MS" panose="030F0702030302020204" pitchFamily="66" charset="0"/>
              </a:rPr>
              <a:t>(How old is your brother / sister?)</a:t>
            </a:r>
          </a:p>
        </p:txBody>
      </p:sp>
      <p:sp>
        <p:nvSpPr>
          <p:cNvPr id="45093" name="Text Box 37"/>
          <p:cNvSpPr txBox="1">
            <a:spLocks noChangeArrowheads="1"/>
          </p:cNvSpPr>
          <p:nvPr/>
        </p:nvSpPr>
        <p:spPr bwMode="auto">
          <a:xfrm>
            <a:off x="8153400" y="2362200"/>
            <a:ext cx="22098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She is … years old</a:t>
            </a:r>
          </a:p>
          <a:p>
            <a:pPr eaLnBrk="1" hangingPunct="1">
              <a:spcBef>
                <a:spcPct val="50000"/>
              </a:spcBef>
              <a:buFontTx/>
              <a:buNone/>
            </a:pPr>
            <a:r>
              <a:rPr lang="en-GB" altLang="en-US" sz="1400">
                <a:latin typeface="Comic Sans MS" panose="030F0702030302020204" pitchFamily="66" charset="0"/>
              </a:rPr>
              <a:t>He is called</a:t>
            </a:r>
          </a:p>
          <a:p>
            <a:pPr eaLnBrk="1" hangingPunct="1">
              <a:spcBef>
                <a:spcPct val="50000"/>
              </a:spcBef>
              <a:buFontTx/>
              <a:buNone/>
            </a:pPr>
            <a:r>
              <a:rPr lang="en-GB" altLang="en-US" sz="1400">
                <a:latin typeface="Comic Sans MS" panose="030F0702030302020204" pitchFamily="66" charset="0"/>
              </a:rPr>
              <a:t>They are called (masculine and mixed)</a:t>
            </a:r>
          </a:p>
          <a:p>
            <a:pPr eaLnBrk="1" hangingPunct="1">
              <a:spcBef>
                <a:spcPct val="50000"/>
              </a:spcBef>
              <a:buFontTx/>
              <a:buNone/>
            </a:pPr>
            <a:r>
              <a:rPr lang="en-GB" altLang="en-US" sz="1400">
                <a:latin typeface="Comic Sans MS" panose="030F0702030302020204" pitchFamily="66" charset="0"/>
              </a:rPr>
              <a:t>They are … years old (masculine and mixed)</a:t>
            </a:r>
          </a:p>
          <a:p>
            <a:pPr eaLnBrk="1" hangingPunct="1">
              <a:spcBef>
                <a:spcPct val="50000"/>
              </a:spcBef>
              <a:buFontTx/>
              <a:buNone/>
            </a:pPr>
            <a:r>
              <a:rPr lang="en-GB" altLang="en-US" sz="1400">
                <a:latin typeface="Comic Sans MS" panose="030F0702030302020204" pitchFamily="66" charset="0"/>
              </a:rPr>
              <a:t>He is … years old</a:t>
            </a:r>
          </a:p>
          <a:p>
            <a:pPr eaLnBrk="1" hangingPunct="1">
              <a:spcBef>
                <a:spcPct val="50000"/>
              </a:spcBef>
              <a:buFontTx/>
              <a:buNone/>
            </a:pPr>
            <a:r>
              <a:rPr lang="en-GB" altLang="en-US" sz="1400">
                <a:latin typeface="Comic Sans MS" panose="030F0702030302020204" pitchFamily="66" charset="0"/>
              </a:rPr>
              <a:t>She is called</a:t>
            </a:r>
          </a:p>
          <a:p>
            <a:pPr eaLnBrk="1" hangingPunct="1">
              <a:spcBef>
                <a:spcPct val="50000"/>
              </a:spcBef>
              <a:buFontTx/>
              <a:buNone/>
            </a:pPr>
            <a:r>
              <a:rPr lang="en-GB" altLang="en-US" sz="1400">
                <a:latin typeface="Comic Sans MS" panose="030F0702030302020204" pitchFamily="66" charset="0"/>
              </a:rPr>
              <a:t>They are called (feminine)</a:t>
            </a:r>
          </a:p>
          <a:p>
            <a:pPr eaLnBrk="1" hangingPunct="1">
              <a:spcBef>
                <a:spcPct val="50000"/>
              </a:spcBef>
              <a:buFontTx/>
              <a:buNone/>
            </a:pPr>
            <a:r>
              <a:rPr lang="en-GB" altLang="en-US" sz="1400">
                <a:latin typeface="Comic Sans MS" panose="030F0702030302020204" pitchFamily="66" charset="0"/>
              </a:rPr>
              <a:t>They are… years old (feminine)</a:t>
            </a:r>
          </a:p>
          <a:p>
            <a:pPr eaLnBrk="1" hangingPunct="1">
              <a:spcBef>
                <a:spcPct val="50000"/>
              </a:spcBef>
              <a:buFontTx/>
              <a:buNone/>
            </a:pPr>
            <a:endParaRPr lang="en-GB" altLang="en-US" sz="1400">
              <a:latin typeface="Comic Sans MS" panose="030F0702030302020204" pitchFamily="66" charset="0"/>
            </a:endParaRPr>
          </a:p>
        </p:txBody>
      </p:sp>
      <p:sp>
        <p:nvSpPr>
          <p:cNvPr id="45094" name="Text Box 38"/>
          <p:cNvSpPr txBox="1">
            <a:spLocks noChangeArrowheads="1"/>
          </p:cNvSpPr>
          <p:nvPr/>
        </p:nvSpPr>
        <p:spPr bwMode="auto">
          <a:xfrm>
            <a:off x="4953000" y="2590800"/>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endParaRPr lang="en-US" altLang="en-US" sz="1400">
              <a:latin typeface="Comic Sans MS" panose="030F0702030302020204" pitchFamily="66" charset="0"/>
            </a:endParaRPr>
          </a:p>
        </p:txBody>
      </p:sp>
      <p:sp>
        <p:nvSpPr>
          <p:cNvPr id="45096" name="Text Box 40"/>
          <p:cNvSpPr txBox="1">
            <a:spLocks noChangeArrowheads="1"/>
          </p:cNvSpPr>
          <p:nvPr/>
        </p:nvSpPr>
        <p:spPr bwMode="auto">
          <a:xfrm>
            <a:off x="4953000" y="31242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Her name is</a:t>
            </a:r>
          </a:p>
        </p:txBody>
      </p:sp>
      <p:sp>
        <p:nvSpPr>
          <p:cNvPr id="45097" name="Text Box 41"/>
          <p:cNvSpPr txBox="1">
            <a:spLocks noChangeArrowheads="1"/>
          </p:cNvSpPr>
          <p:nvPr/>
        </p:nvSpPr>
        <p:spPr bwMode="auto">
          <a:xfrm>
            <a:off x="4953000" y="3505200"/>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They are named … (masculine and mixed) </a:t>
            </a:r>
          </a:p>
        </p:txBody>
      </p:sp>
      <p:sp>
        <p:nvSpPr>
          <p:cNvPr id="45098" name="Text Box 42"/>
          <p:cNvSpPr txBox="1">
            <a:spLocks noChangeArrowheads="1"/>
          </p:cNvSpPr>
          <p:nvPr/>
        </p:nvSpPr>
        <p:spPr bwMode="auto">
          <a:xfrm>
            <a:off x="4953000" y="41910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They are named (feminine)</a:t>
            </a:r>
          </a:p>
        </p:txBody>
      </p:sp>
      <p:sp>
        <p:nvSpPr>
          <p:cNvPr id="45099" name="Text Box 43"/>
          <p:cNvSpPr txBox="1">
            <a:spLocks noChangeArrowheads="1"/>
          </p:cNvSpPr>
          <p:nvPr/>
        </p:nvSpPr>
        <p:spPr bwMode="auto">
          <a:xfrm>
            <a:off x="4953000" y="47244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He is … years old </a:t>
            </a:r>
          </a:p>
        </p:txBody>
      </p:sp>
      <p:sp>
        <p:nvSpPr>
          <p:cNvPr id="45100" name="Text Box 44"/>
          <p:cNvSpPr txBox="1">
            <a:spLocks noChangeArrowheads="1"/>
          </p:cNvSpPr>
          <p:nvPr/>
        </p:nvSpPr>
        <p:spPr bwMode="auto">
          <a:xfrm>
            <a:off x="4876800" y="52578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She is … years old</a:t>
            </a:r>
          </a:p>
        </p:txBody>
      </p:sp>
      <p:sp>
        <p:nvSpPr>
          <p:cNvPr id="45101" name="Text Box 45"/>
          <p:cNvSpPr txBox="1">
            <a:spLocks noChangeArrowheads="1"/>
          </p:cNvSpPr>
          <p:nvPr/>
        </p:nvSpPr>
        <p:spPr bwMode="auto">
          <a:xfrm>
            <a:off x="4876800" y="5638800"/>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They are … years old (masculine  and mixed) </a:t>
            </a:r>
          </a:p>
        </p:txBody>
      </p:sp>
      <p:sp>
        <p:nvSpPr>
          <p:cNvPr id="45102" name="Text Box 46"/>
          <p:cNvSpPr txBox="1">
            <a:spLocks noChangeArrowheads="1"/>
          </p:cNvSpPr>
          <p:nvPr/>
        </p:nvSpPr>
        <p:spPr bwMode="auto">
          <a:xfrm>
            <a:off x="5029200" y="62484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None/>
            </a:pPr>
            <a:r>
              <a:rPr lang="en-GB" altLang="en-US" sz="1400">
                <a:latin typeface="Comic Sans MS" panose="030F0702030302020204" pitchFamily="66" charset="0"/>
              </a:rPr>
              <a:t>They are … years old(feminine)</a:t>
            </a:r>
          </a:p>
        </p:txBody>
      </p:sp>
    </p:spTree>
    <p:extLst>
      <p:ext uri="{BB962C8B-B14F-4D97-AF65-F5344CB8AC3E}">
        <p14:creationId xmlns:p14="http://schemas.microsoft.com/office/powerpoint/2010/main" val="556632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5093"/>
                                        </p:tgtEl>
                                        <p:attrNameLst>
                                          <p:attrName>style.visibility</p:attrName>
                                        </p:attrNameLst>
                                      </p:cBhvr>
                                      <p:to>
                                        <p:strVal val="visible"/>
                                      </p:to>
                                    </p:set>
                                    <p:anim calcmode="lin" valueType="num">
                                      <p:cBhvr additive="base">
                                        <p:cTn id="7" dur="500" fill="hold"/>
                                        <p:tgtEl>
                                          <p:spTgt spid="45093"/>
                                        </p:tgtEl>
                                        <p:attrNameLst>
                                          <p:attrName>ppt_x</p:attrName>
                                        </p:attrNameLst>
                                      </p:cBhvr>
                                      <p:tavLst>
                                        <p:tav tm="0">
                                          <p:val>
                                            <p:strVal val="1+#ppt_w/2"/>
                                          </p:val>
                                        </p:tav>
                                        <p:tav tm="100000">
                                          <p:val>
                                            <p:strVal val="#ppt_x"/>
                                          </p:val>
                                        </p:tav>
                                      </p:tavLst>
                                    </p:anim>
                                    <p:anim calcmode="lin" valueType="num">
                                      <p:cBhvr additive="base">
                                        <p:cTn id="8" dur="500" fill="hold"/>
                                        <p:tgtEl>
                                          <p:spTgt spid="450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nodePh="1">
                                  <p:stCondLst>
                                    <p:cond delay="0"/>
                                  </p:stCondLst>
                                  <p:endCondLst>
                                    <p:cond evt="begin" delay="0">
                                      <p:tn val="11"/>
                                    </p:cond>
                                  </p:endCondLst>
                                  <p:childTnLst>
                                    <p:set>
                                      <p:cBhvr>
                                        <p:cTn id="12" dur="1" fill="hold">
                                          <p:stCondLst>
                                            <p:cond delay="0"/>
                                          </p:stCondLst>
                                        </p:cTn>
                                        <p:tgtEl>
                                          <p:spTgt spid="45094"/>
                                        </p:tgtEl>
                                        <p:attrNameLst>
                                          <p:attrName>style.visibility</p:attrName>
                                        </p:attrNameLst>
                                      </p:cBhvr>
                                      <p:to>
                                        <p:strVal val="visible"/>
                                      </p:to>
                                    </p:set>
                                    <p:anim calcmode="lin" valueType="num">
                                      <p:cBhvr additive="base">
                                        <p:cTn id="13" dur="500" fill="hold"/>
                                        <p:tgtEl>
                                          <p:spTgt spid="45094"/>
                                        </p:tgtEl>
                                        <p:attrNameLst>
                                          <p:attrName>ppt_x</p:attrName>
                                        </p:attrNameLst>
                                      </p:cBhvr>
                                      <p:tavLst>
                                        <p:tav tm="0">
                                          <p:val>
                                            <p:strVal val="1+#ppt_w/2"/>
                                          </p:val>
                                        </p:tav>
                                        <p:tav tm="100000">
                                          <p:val>
                                            <p:strVal val="#ppt_x"/>
                                          </p:val>
                                        </p:tav>
                                      </p:tavLst>
                                    </p:anim>
                                    <p:anim calcmode="lin" valueType="num">
                                      <p:cBhvr additive="base">
                                        <p:cTn id="14" dur="500" fill="hold"/>
                                        <p:tgtEl>
                                          <p:spTgt spid="450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5096"/>
                                        </p:tgtEl>
                                        <p:attrNameLst>
                                          <p:attrName>style.visibility</p:attrName>
                                        </p:attrNameLst>
                                      </p:cBhvr>
                                      <p:to>
                                        <p:strVal val="visible"/>
                                      </p:to>
                                    </p:set>
                                    <p:anim calcmode="lin" valueType="num">
                                      <p:cBhvr additive="base">
                                        <p:cTn id="19" dur="500" fill="hold"/>
                                        <p:tgtEl>
                                          <p:spTgt spid="45096"/>
                                        </p:tgtEl>
                                        <p:attrNameLst>
                                          <p:attrName>ppt_x</p:attrName>
                                        </p:attrNameLst>
                                      </p:cBhvr>
                                      <p:tavLst>
                                        <p:tav tm="0">
                                          <p:val>
                                            <p:strVal val="1+#ppt_w/2"/>
                                          </p:val>
                                        </p:tav>
                                        <p:tav tm="100000">
                                          <p:val>
                                            <p:strVal val="#ppt_x"/>
                                          </p:val>
                                        </p:tav>
                                      </p:tavLst>
                                    </p:anim>
                                    <p:anim calcmode="lin" valueType="num">
                                      <p:cBhvr additive="base">
                                        <p:cTn id="20" dur="500" fill="hold"/>
                                        <p:tgtEl>
                                          <p:spTgt spid="450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5097"/>
                                        </p:tgtEl>
                                        <p:attrNameLst>
                                          <p:attrName>style.visibility</p:attrName>
                                        </p:attrNameLst>
                                      </p:cBhvr>
                                      <p:to>
                                        <p:strVal val="visible"/>
                                      </p:to>
                                    </p:set>
                                    <p:anim calcmode="lin" valueType="num">
                                      <p:cBhvr additive="base">
                                        <p:cTn id="25" dur="500" fill="hold"/>
                                        <p:tgtEl>
                                          <p:spTgt spid="45097"/>
                                        </p:tgtEl>
                                        <p:attrNameLst>
                                          <p:attrName>ppt_x</p:attrName>
                                        </p:attrNameLst>
                                      </p:cBhvr>
                                      <p:tavLst>
                                        <p:tav tm="0">
                                          <p:val>
                                            <p:strVal val="1+#ppt_w/2"/>
                                          </p:val>
                                        </p:tav>
                                        <p:tav tm="100000">
                                          <p:val>
                                            <p:strVal val="#ppt_x"/>
                                          </p:val>
                                        </p:tav>
                                      </p:tavLst>
                                    </p:anim>
                                    <p:anim calcmode="lin" valueType="num">
                                      <p:cBhvr additive="base">
                                        <p:cTn id="26" dur="500" fill="hold"/>
                                        <p:tgtEl>
                                          <p:spTgt spid="450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5098"/>
                                        </p:tgtEl>
                                        <p:attrNameLst>
                                          <p:attrName>style.visibility</p:attrName>
                                        </p:attrNameLst>
                                      </p:cBhvr>
                                      <p:to>
                                        <p:strVal val="visible"/>
                                      </p:to>
                                    </p:set>
                                    <p:anim calcmode="lin" valueType="num">
                                      <p:cBhvr additive="base">
                                        <p:cTn id="31" dur="500" fill="hold"/>
                                        <p:tgtEl>
                                          <p:spTgt spid="45098"/>
                                        </p:tgtEl>
                                        <p:attrNameLst>
                                          <p:attrName>ppt_x</p:attrName>
                                        </p:attrNameLst>
                                      </p:cBhvr>
                                      <p:tavLst>
                                        <p:tav tm="0">
                                          <p:val>
                                            <p:strVal val="1+#ppt_w/2"/>
                                          </p:val>
                                        </p:tav>
                                        <p:tav tm="100000">
                                          <p:val>
                                            <p:strVal val="#ppt_x"/>
                                          </p:val>
                                        </p:tav>
                                      </p:tavLst>
                                    </p:anim>
                                    <p:anim calcmode="lin" valueType="num">
                                      <p:cBhvr additive="base">
                                        <p:cTn id="32" dur="500" fill="hold"/>
                                        <p:tgtEl>
                                          <p:spTgt spid="4509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5099"/>
                                        </p:tgtEl>
                                        <p:attrNameLst>
                                          <p:attrName>style.visibility</p:attrName>
                                        </p:attrNameLst>
                                      </p:cBhvr>
                                      <p:to>
                                        <p:strVal val="visible"/>
                                      </p:to>
                                    </p:set>
                                    <p:anim calcmode="lin" valueType="num">
                                      <p:cBhvr additive="base">
                                        <p:cTn id="37" dur="500" fill="hold"/>
                                        <p:tgtEl>
                                          <p:spTgt spid="45099"/>
                                        </p:tgtEl>
                                        <p:attrNameLst>
                                          <p:attrName>ppt_x</p:attrName>
                                        </p:attrNameLst>
                                      </p:cBhvr>
                                      <p:tavLst>
                                        <p:tav tm="0">
                                          <p:val>
                                            <p:strVal val="1+#ppt_w/2"/>
                                          </p:val>
                                        </p:tav>
                                        <p:tav tm="100000">
                                          <p:val>
                                            <p:strVal val="#ppt_x"/>
                                          </p:val>
                                        </p:tav>
                                      </p:tavLst>
                                    </p:anim>
                                    <p:anim calcmode="lin" valueType="num">
                                      <p:cBhvr additive="base">
                                        <p:cTn id="38" dur="500" fill="hold"/>
                                        <p:tgtEl>
                                          <p:spTgt spid="4509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5100"/>
                                        </p:tgtEl>
                                        <p:attrNameLst>
                                          <p:attrName>style.visibility</p:attrName>
                                        </p:attrNameLst>
                                      </p:cBhvr>
                                      <p:to>
                                        <p:strVal val="visible"/>
                                      </p:to>
                                    </p:set>
                                    <p:anim calcmode="lin" valueType="num">
                                      <p:cBhvr additive="base">
                                        <p:cTn id="43" dur="500" fill="hold"/>
                                        <p:tgtEl>
                                          <p:spTgt spid="45100"/>
                                        </p:tgtEl>
                                        <p:attrNameLst>
                                          <p:attrName>ppt_x</p:attrName>
                                        </p:attrNameLst>
                                      </p:cBhvr>
                                      <p:tavLst>
                                        <p:tav tm="0">
                                          <p:val>
                                            <p:strVal val="1+#ppt_w/2"/>
                                          </p:val>
                                        </p:tav>
                                        <p:tav tm="100000">
                                          <p:val>
                                            <p:strVal val="#ppt_x"/>
                                          </p:val>
                                        </p:tav>
                                      </p:tavLst>
                                    </p:anim>
                                    <p:anim calcmode="lin" valueType="num">
                                      <p:cBhvr additive="base">
                                        <p:cTn id="44" dur="500" fill="hold"/>
                                        <p:tgtEl>
                                          <p:spTgt spid="4510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45101"/>
                                        </p:tgtEl>
                                        <p:attrNameLst>
                                          <p:attrName>style.visibility</p:attrName>
                                        </p:attrNameLst>
                                      </p:cBhvr>
                                      <p:to>
                                        <p:strVal val="visible"/>
                                      </p:to>
                                    </p:set>
                                    <p:anim calcmode="lin" valueType="num">
                                      <p:cBhvr additive="base">
                                        <p:cTn id="49" dur="500" fill="hold"/>
                                        <p:tgtEl>
                                          <p:spTgt spid="45101"/>
                                        </p:tgtEl>
                                        <p:attrNameLst>
                                          <p:attrName>ppt_x</p:attrName>
                                        </p:attrNameLst>
                                      </p:cBhvr>
                                      <p:tavLst>
                                        <p:tav tm="0">
                                          <p:val>
                                            <p:strVal val="1+#ppt_w/2"/>
                                          </p:val>
                                        </p:tav>
                                        <p:tav tm="100000">
                                          <p:val>
                                            <p:strVal val="#ppt_x"/>
                                          </p:val>
                                        </p:tav>
                                      </p:tavLst>
                                    </p:anim>
                                    <p:anim calcmode="lin" valueType="num">
                                      <p:cBhvr additive="base">
                                        <p:cTn id="50" dur="500" fill="hold"/>
                                        <p:tgtEl>
                                          <p:spTgt spid="4510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5102"/>
                                        </p:tgtEl>
                                        <p:attrNameLst>
                                          <p:attrName>style.visibility</p:attrName>
                                        </p:attrNameLst>
                                      </p:cBhvr>
                                      <p:to>
                                        <p:strVal val="visible"/>
                                      </p:to>
                                    </p:set>
                                    <p:anim calcmode="lin" valueType="num">
                                      <p:cBhvr additive="base">
                                        <p:cTn id="55" dur="500" fill="hold"/>
                                        <p:tgtEl>
                                          <p:spTgt spid="45102"/>
                                        </p:tgtEl>
                                        <p:attrNameLst>
                                          <p:attrName>ppt_x</p:attrName>
                                        </p:attrNameLst>
                                      </p:cBhvr>
                                      <p:tavLst>
                                        <p:tav tm="0">
                                          <p:val>
                                            <p:strVal val="1+#ppt_w/2"/>
                                          </p:val>
                                        </p:tav>
                                        <p:tav tm="100000">
                                          <p:val>
                                            <p:strVal val="#ppt_x"/>
                                          </p:val>
                                        </p:tav>
                                      </p:tavLst>
                                    </p:anim>
                                    <p:anim calcmode="lin" valueType="num">
                                      <p:cBhvr additive="base">
                                        <p:cTn id="56" dur="500" fill="hold"/>
                                        <p:tgtEl>
                                          <p:spTgt spid="45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3" grpId="0" autoUpdateAnimBg="0"/>
      <p:bldP spid="45094" grpId="0" autoUpdateAnimBg="0"/>
      <p:bldP spid="45096" grpId="0" autoUpdateAnimBg="0"/>
      <p:bldP spid="45097" grpId="0" autoUpdateAnimBg="0"/>
      <p:bldP spid="45098" grpId="0" autoUpdateAnimBg="0"/>
      <p:bldP spid="45099" grpId="0" autoUpdateAnimBg="0"/>
      <p:bldP spid="45100" grpId="0" autoUpdateAnimBg="0"/>
      <p:bldP spid="45101" grpId="0" autoUpdateAnimBg="0"/>
      <p:bldP spid="4510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a:xfrm>
            <a:off x="2201562" y="257432"/>
            <a:ext cx="7772400" cy="1143000"/>
          </a:xfrm>
        </p:spPr>
        <p:txBody>
          <a:bodyPr/>
          <a:lstStyle/>
          <a:p>
            <a:r>
              <a:rPr lang="en-US" altLang="en-US" dirty="0" smtClean="0">
                <a:solidFill>
                  <a:schemeClr val="tx1"/>
                </a:solidFill>
                <a:ea typeface="ＭＳ Ｐゴシック" panose="020B0600070205080204" pitchFamily="34" charset="-128"/>
              </a:rPr>
              <a:t>Devoir</a:t>
            </a:r>
          </a:p>
        </p:txBody>
      </p:sp>
      <p:sp>
        <p:nvSpPr>
          <p:cNvPr id="30723" name="Content Placeholder 7"/>
          <p:cNvSpPr>
            <a:spLocks noGrp="1"/>
          </p:cNvSpPr>
          <p:nvPr>
            <p:ph idx="1"/>
          </p:nvPr>
        </p:nvSpPr>
        <p:spPr>
          <a:xfrm>
            <a:off x="1853514" y="1202724"/>
            <a:ext cx="8686800" cy="4114800"/>
          </a:xfrm>
        </p:spPr>
        <p:txBody>
          <a:bodyPr>
            <a:normAutofit/>
          </a:bodyPr>
          <a:lstStyle/>
          <a:p>
            <a:r>
              <a:rPr lang="fr-CA" altLang="en-US" dirty="0" err="1">
                <a:solidFill>
                  <a:schemeClr val="tx1"/>
                </a:solidFill>
                <a:ea typeface="ＭＳ Ｐゴシック" panose="020B0600070205080204" pitchFamily="34" charset="-128"/>
              </a:rPr>
              <a:t>Ecrire</a:t>
            </a:r>
            <a:r>
              <a:rPr lang="fr-CA" altLang="en-US" dirty="0">
                <a:solidFill>
                  <a:schemeClr val="tx1"/>
                </a:solidFill>
                <a:ea typeface="ＭＳ Ｐゴシック" panose="020B0600070205080204" pitchFamily="34" charset="-128"/>
              </a:rPr>
              <a:t> une paragraphe qui décrire votre famille (</a:t>
            </a:r>
            <a:r>
              <a:rPr lang="fr-CA" altLang="en-US" dirty="0" err="1">
                <a:solidFill>
                  <a:schemeClr val="tx1"/>
                </a:solidFill>
                <a:ea typeface="ＭＳ Ｐゴシック" panose="020B0600070205080204" pitchFamily="34" charset="-128"/>
              </a:rPr>
              <a:t>write</a:t>
            </a:r>
            <a:r>
              <a:rPr lang="fr-CA" altLang="en-US" dirty="0">
                <a:solidFill>
                  <a:schemeClr val="tx1"/>
                </a:solidFill>
                <a:ea typeface="ＭＳ Ｐゴシック" panose="020B0600070205080204" pitchFamily="34" charset="-128"/>
              </a:rPr>
              <a:t> a </a:t>
            </a:r>
            <a:r>
              <a:rPr lang="fr-CA" altLang="en-US" dirty="0" err="1">
                <a:solidFill>
                  <a:schemeClr val="tx1"/>
                </a:solidFill>
                <a:ea typeface="ＭＳ Ｐゴシック" panose="020B0600070205080204" pitchFamily="34" charset="-128"/>
              </a:rPr>
              <a:t>paragraph</a:t>
            </a:r>
            <a:r>
              <a:rPr lang="fr-CA" altLang="en-US" dirty="0">
                <a:solidFill>
                  <a:schemeClr val="tx1"/>
                </a:solidFill>
                <a:ea typeface="ＭＳ Ｐゴシック" panose="020B0600070205080204" pitchFamily="34" charset="-128"/>
              </a:rPr>
              <a:t> to </a:t>
            </a:r>
            <a:r>
              <a:rPr lang="fr-CA" altLang="en-US" dirty="0" err="1">
                <a:solidFill>
                  <a:schemeClr val="tx1"/>
                </a:solidFill>
                <a:ea typeface="ＭＳ Ｐゴシック" panose="020B0600070205080204" pitchFamily="34" charset="-128"/>
              </a:rPr>
              <a:t>describe</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your</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family</a:t>
            </a:r>
            <a:r>
              <a:rPr lang="fr-CA" altLang="en-US" dirty="0">
                <a:solidFill>
                  <a:schemeClr val="tx1"/>
                </a:solidFill>
                <a:ea typeface="ＭＳ Ｐゴシック" panose="020B0600070205080204" pitchFamily="34" charset="-128"/>
              </a:rPr>
              <a:t>)</a:t>
            </a:r>
          </a:p>
          <a:p>
            <a:pPr>
              <a:buFontTx/>
              <a:buAutoNum type="arabicParenR"/>
            </a:pPr>
            <a:r>
              <a:rPr lang="fr-CA" altLang="en-US" dirty="0">
                <a:solidFill>
                  <a:schemeClr val="tx1"/>
                </a:solidFill>
                <a:ea typeface="ＭＳ Ｐゴシック" panose="020B0600070205080204" pitchFamily="34" charset="-128"/>
              </a:rPr>
              <a:t>Qui est votre parents? (</a:t>
            </a:r>
            <a:r>
              <a:rPr lang="fr-CA" altLang="en-US" dirty="0" err="1">
                <a:solidFill>
                  <a:schemeClr val="tx1"/>
                </a:solidFill>
                <a:ea typeface="ＭＳ Ｐゴシック" panose="020B0600070205080204" pitchFamily="34" charset="-128"/>
              </a:rPr>
              <a:t>Who</a:t>
            </a:r>
            <a:r>
              <a:rPr lang="fr-CA" altLang="en-US" dirty="0">
                <a:solidFill>
                  <a:schemeClr val="tx1"/>
                </a:solidFill>
                <a:ea typeface="ＭＳ Ｐゴシック" panose="020B0600070205080204" pitchFamily="34" charset="-128"/>
              </a:rPr>
              <a:t> are </a:t>
            </a:r>
            <a:r>
              <a:rPr lang="fr-CA" altLang="en-US" dirty="0" err="1">
                <a:solidFill>
                  <a:schemeClr val="tx1"/>
                </a:solidFill>
                <a:ea typeface="ＭＳ Ｐゴシック" panose="020B0600070205080204" pitchFamily="34" charset="-128"/>
              </a:rPr>
              <a:t>your</a:t>
            </a:r>
            <a:r>
              <a:rPr lang="fr-CA" altLang="en-US" dirty="0">
                <a:solidFill>
                  <a:schemeClr val="tx1"/>
                </a:solidFill>
                <a:ea typeface="ＭＳ Ｐゴシック" panose="020B0600070205080204" pitchFamily="34" charset="-128"/>
              </a:rPr>
              <a:t> parents?) </a:t>
            </a:r>
          </a:p>
          <a:p>
            <a:pPr>
              <a:buFontTx/>
              <a:buChar char="-"/>
            </a:pPr>
            <a:r>
              <a:rPr lang="fr-CA" altLang="en-US" dirty="0">
                <a:solidFill>
                  <a:schemeClr val="tx1"/>
                </a:solidFill>
                <a:ea typeface="ＭＳ Ｐゴシック" panose="020B0600070205080204" pitchFamily="34" charset="-128"/>
              </a:rPr>
              <a:t>Comment s’appellent vos parents? (</a:t>
            </a:r>
            <a:r>
              <a:rPr lang="fr-CA" altLang="en-US" dirty="0" err="1">
                <a:solidFill>
                  <a:schemeClr val="tx1"/>
                </a:solidFill>
                <a:ea typeface="ＭＳ Ｐゴシック" panose="020B0600070205080204" pitchFamily="34" charset="-128"/>
              </a:rPr>
              <a:t>What</a:t>
            </a:r>
            <a:r>
              <a:rPr lang="fr-CA" altLang="en-US" dirty="0">
                <a:solidFill>
                  <a:schemeClr val="tx1"/>
                </a:solidFill>
                <a:ea typeface="ＭＳ Ｐゴシック" panose="020B0600070205080204" pitchFamily="34" charset="-128"/>
              </a:rPr>
              <a:t> are </a:t>
            </a:r>
            <a:r>
              <a:rPr lang="fr-CA" altLang="en-US" dirty="0" err="1">
                <a:solidFill>
                  <a:schemeClr val="tx1"/>
                </a:solidFill>
                <a:ea typeface="ＭＳ Ｐゴシック" panose="020B0600070205080204" pitchFamily="34" charset="-128"/>
              </a:rPr>
              <a:t>their</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names</a:t>
            </a:r>
            <a:r>
              <a:rPr lang="fr-CA" altLang="en-US" dirty="0">
                <a:solidFill>
                  <a:schemeClr val="tx1"/>
                </a:solidFill>
                <a:ea typeface="ＭＳ Ｐゴシック" panose="020B0600070205080204" pitchFamily="34" charset="-128"/>
              </a:rPr>
              <a:t>?)</a:t>
            </a:r>
          </a:p>
          <a:p>
            <a:pPr>
              <a:buFontTx/>
              <a:buChar char="-"/>
            </a:pPr>
            <a:r>
              <a:rPr lang="fr-CA" altLang="en-US" dirty="0">
                <a:solidFill>
                  <a:schemeClr val="tx1"/>
                </a:solidFill>
                <a:ea typeface="ＭＳ Ｐゴシック" panose="020B0600070205080204" pitchFamily="34" charset="-128"/>
              </a:rPr>
              <a:t>Quel âges ont vos parents? (</a:t>
            </a:r>
            <a:r>
              <a:rPr lang="fr-CA" altLang="en-US" dirty="0" err="1">
                <a:solidFill>
                  <a:schemeClr val="tx1"/>
                </a:solidFill>
                <a:ea typeface="ＭＳ Ｐゴシック" panose="020B0600070205080204" pitchFamily="34" charset="-128"/>
              </a:rPr>
              <a:t>What</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age</a:t>
            </a:r>
            <a:r>
              <a:rPr lang="fr-CA" altLang="en-US" dirty="0">
                <a:solidFill>
                  <a:schemeClr val="tx1"/>
                </a:solidFill>
                <a:ea typeface="ＭＳ Ｐゴシック" panose="020B0600070205080204" pitchFamily="34" charset="-128"/>
              </a:rPr>
              <a:t> are </a:t>
            </a:r>
            <a:r>
              <a:rPr lang="fr-CA" altLang="en-US" dirty="0" err="1">
                <a:solidFill>
                  <a:schemeClr val="tx1"/>
                </a:solidFill>
                <a:ea typeface="ＭＳ Ｐゴシック" panose="020B0600070205080204" pitchFamily="34" charset="-128"/>
              </a:rPr>
              <a:t>they</a:t>
            </a:r>
            <a:r>
              <a:rPr lang="fr-CA" altLang="en-US" dirty="0">
                <a:solidFill>
                  <a:schemeClr val="tx1"/>
                </a:solidFill>
                <a:ea typeface="ＭＳ Ｐゴシック" panose="020B0600070205080204" pitchFamily="34" charset="-128"/>
              </a:rPr>
              <a:t>?)</a:t>
            </a:r>
          </a:p>
          <a:p>
            <a:pPr>
              <a:buFontTx/>
              <a:buNone/>
            </a:pPr>
            <a:r>
              <a:rPr lang="fr-CA" altLang="en-US" dirty="0">
                <a:solidFill>
                  <a:schemeClr val="tx1"/>
                </a:solidFill>
                <a:ea typeface="ＭＳ Ｐゴシック" panose="020B0600070205080204" pitchFamily="34" charset="-128"/>
              </a:rPr>
              <a:t>2) As - tu des frères ou sœurs? (Do </a:t>
            </a:r>
            <a:r>
              <a:rPr lang="fr-CA" altLang="en-US" dirty="0" err="1">
                <a:solidFill>
                  <a:schemeClr val="tx1"/>
                </a:solidFill>
                <a:ea typeface="ＭＳ Ｐゴシック" panose="020B0600070205080204" pitchFamily="34" charset="-128"/>
              </a:rPr>
              <a:t>you</a:t>
            </a:r>
            <a:r>
              <a:rPr lang="fr-CA" altLang="en-US" dirty="0">
                <a:solidFill>
                  <a:schemeClr val="tx1"/>
                </a:solidFill>
                <a:ea typeface="ＭＳ Ｐゴシック" panose="020B0600070205080204" pitchFamily="34" charset="-128"/>
              </a:rPr>
              <a:t> have </a:t>
            </a:r>
            <a:r>
              <a:rPr lang="fr-CA" altLang="en-US" dirty="0" err="1">
                <a:solidFill>
                  <a:schemeClr val="tx1"/>
                </a:solidFill>
                <a:ea typeface="ＭＳ Ｐゴシック" panose="020B0600070205080204" pitchFamily="34" charset="-128"/>
              </a:rPr>
              <a:t>brothers</a:t>
            </a:r>
            <a:r>
              <a:rPr lang="fr-CA" altLang="en-US" dirty="0">
                <a:solidFill>
                  <a:schemeClr val="tx1"/>
                </a:solidFill>
                <a:ea typeface="ＭＳ Ｐゴシック" panose="020B0600070205080204" pitchFamily="34" charset="-128"/>
              </a:rPr>
              <a:t> or </a:t>
            </a:r>
            <a:r>
              <a:rPr lang="fr-CA" altLang="en-US" dirty="0" err="1">
                <a:solidFill>
                  <a:schemeClr val="tx1"/>
                </a:solidFill>
                <a:ea typeface="ＭＳ Ｐゴシック" panose="020B0600070205080204" pitchFamily="34" charset="-128"/>
              </a:rPr>
              <a:t>sisters</a:t>
            </a:r>
            <a:r>
              <a:rPr lang="fr-CA" altLang="en-US" dirty="0">
                <a:solidFill>
                  <a:schemeClr val="tx1"/>
                </a:solidFill>
                <a:ea typeface="ＭＳ Ｐゴシック" panose="020B0600070205080204" pitchFamily="34" charset="-128"/>
              </a:rPr>
              <a:t>?)</a:t>
            </a:r>
          </a:p>
          <a:p>
            <a:pPr>
              <a:buFontTx/>
              <a:buChar char="-"/>
            </a:pPr>
            <a:r>
              <a:rPr lang="fr-CA" altLang="en-US" dirty="0">
                <a:solidFill>
                  <a:schemeClr val="tx1"/>
                </a:solidFill>
                <a:ea typeface="ＭＳ Ｐゴシック" panose="020B0600070205080204" pitchFamily="34" charset="-128"/>
              </a:rPr>
              <a:t>Combien des frères ou sœurs? (How </a:t>
            </a:r>
            <a:r>
              <a:rPr lang="fr-CA" altLang="en-US" dirty="0" err="1">
                <a:solidFill>
                  <a:schemeClr val="tx1"/>
                </a:solidFill>
                <a:ea typeface="ＭＳ Ｐゴシック" panose="020B0600070205080204" pitchFamily="34" charset="-128"/>
              </a:rPr>
              <a:t>many</a:t>
            </a:r>
            <a:r>
              <a:rPr lang="fr-CA" altLang="en-US" dirty="0">
                <a:solidFill>
                  <a:schemeClr val="tx1"/>
                </a:solidFill>
                <a:ea typeface="ＭＳ Ｐゴシック" panose="020B0600070205080204" pitchFamily="34" charset="-128"/>
              </a:rPr>
              <a:t>?)</a:t>
            </a:r>
          </a:p>
          <a:p>
            <a:pPr>
              <a:buFontTx/>
              <a:buChar char="-"/>
            </a:pPr>
            <a:r>
              <a:rPr lang="fr-CA" altLang="en-US" dirty="0">
                <a:solidFill>
                  <a:schemeClr val="tx1"/>
                </a:solidFill>
                <a:ea typeface="ＭＳ Ｐゴシック" panose="020B0600070205080204" pitchFamily="34" charset="-128"/>
              </a:rPr>
              <a:t>Comment s’appellent vos frères et sœurs? (</a:t>
            </a:r>
            <a:r>
              <a:rPr lang="fr-CA" altLang="en-US" dirty="0" err="1">
                <a:solidFill>
                  <a:schemeClr val="tx1"/>
                </a:solidFill>
                <a:ea typeface="ＭＳ Ｐゴシック" panose="020B0600070205080204" pitchFamily="34" charset="-128"/>
              </a:rPr>
              <a:t>What</a:t>
            </a:r>
            <a:r>
              <a:rPr lang="fr-CA" altLang="en-US" dirty="0">
                <a:solidFill>
                  <a:schemeClr val="tx1"/>
                </a:solidFill>
                <a:ea typeface="ＭＳ Ｐゴシック" panose="020B0600070205080204" pitchFamily="34" charset="-128"/>
              </a:rPr>
              <a:t> are </a:t>
            </a:r>
            <a:r>
              <a:rPr lang="fr-CA" altLang="en-US" dirty="0" err="1">
                <a:solidFill>
                  <a:schemeClr val="tx1"/>
                </a:solidFill>
                <a:ea typeface="ＭＳ Ｐゴシック" panose="020B0600070205080204" pitchFamily="34" charset="-128"/>
              </a:rPr>
              <a:t>their</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names</a:t>
            </a:r>
            <a:r>
              <a:rPr lang="fr-CA" altLang="en-US" dirty="0">
                <a:solidFill>
                  <a:schemeClr val="tx1"/>
                </a:solidFill>
                <a:ea typeface="ＭＳ Ｐゴシック" panose="020B0600070205080204" pitchFamily="34" charset="-128"/>
              </a:rPr>
              <a:t>?) </a:t>
            </a:r>
          </a:p>
          <a:p>
            <a:pPr>
              <a:buFontTx/>
              <a:buChar char="-"/>
            </a:pPr>
            <a:r>
              <a:rPr lang="fr-CA" altLang="en-US" dirty="0">
                <a:solidFill>
                  <a:schemeClr val="tx1"/>
                </a:solidFill>
                <a:ea typeface="ＭＳ Ｐゴシック" panose="020B0600070205080204" pitchFamily="34" charset="-128"/>
              </a:rPr>
              <a:t>Quel âges ont vos frères et sœurs? (</a:t>
            </a:r>
            <a:r>
              <a:rPr lang="fr-CA" altLang="en-US" dirty="0" err="1">
                <a:solidFill>
                  <a:schemeClr val="tx1"/>
                </a:solidFill>
                <a:ea typeface="ＭＳ Ｐゴシック" panose="020B0600070205080204" pitchFamily="34" charset="-128"/>
              </a:rPr>
              <a:t>What</a:t>
            </a:r>
            <a:r>
              <a:rPr lang="fr-CA" altLang="en-US" dirty="0">
                <a:solidFill>
                  <a:schemeClr val="tx1"/>
                </a:solidFill>
                <a:ea typeface="ＭＳ Ｐゴシック" panose="020B0600070205080204" pitchFamily="34" charset="-128"/>
              </a:rPr>
              <a:t> </a:t>
            </a:r>
            <a:r>
              <a:rPr lang="fr-CA" altLang="en-US" dirty="0" err="1">
                <a:solidFill>
                  <a:schemeClr val="tx1"/>
                </a:solidFill>
                <a:ea typeface="ＭＳ Ｐゴシック" panose="020B0600070205080204" pitchFamily="34" charset="-128"/>
              </a:rPr>
              <a:t>ages</a:t>
            </a:r>
            <a:r>
              <a:rPr lang="fr-CA" altLang="en-US" dirty="0">
                <a:solidFill>
                  <a:schemeClr val="tx1"/>
                </a:solidFill>
                <a:ea typeface="ＭＳ Ｐゴシック" panose="020B0600070205080204" pitchFamily="34" charset="-128"/>
              </a:rPr>
              <a:t> are </a:t>
            </a:r>
            <a:r>
              <a:rPr lang="fr-CA" altLang="en-US" dirty="0" err="1">
                <a:solidFill>
                  <a:schemeClr val="tx1"/>
                </a:solidFill>
                <a:ea typeface="ＭＳ Ｐゴシック" panose="020B0600070205080204" pitchFamily="34" charset="-128"/>
              </a:rPr>
              <a:t>they</a:t>
            </a:r>
            <a:r>
              <a:rPr lang="fr-CA" altLang="en-US" dirty="0">
                <a:solidFill>
                  <a:schemeClr val="tx1"/>
                </a:solidFill>
                <a:ea typeface="ＭＳ Ｐゴシック" panose="020B0600070205080204" pitchFamily="34" charset="-128"/>
              </a:rPr>
              <a:t>?)</a:t>
            </a:r>
          </a:p>
          <a:p>
            <a:pPr>
              <a:buFontTx/>
              <a:buChar char="-"/>
            </a:pPr>
            <a:endParaRPr lang="fr-CA" altLang="en-US" dirty="0" smtClean="0">
              <a:solidFill>
                <a:schemeClr val="tx1"/>
              </a:solidFill>
              <a:ea typeface="ＭＳ Ｐゴシック" panose="020B0600070205080204" pitchFamily="34" charset="-128"/>
            </a:endParaRPr>
          </a:p>
          <a:p>
            <a:pPr>
              <a:buFontTx/>
              <a:buChar char="-"/>
            </a:pPr>
            <a:endParaRPr lang="fr-CA" altLang="en-US" dirty="0" smtClean="0">
              <a:solidFill>
                <a:schemeClr val="tx1"/>
              </a:solidFill>
              <a:ea typeface="ＭＳ Ｐゴシック" panose="020B0600070205080204" pitchFamily="34" charset="-128"/>
            </a:endParaRPr>
          </a:p>
          <a:p>
            <a:pPr>
              <a:buFontTx/>
              <a:buNone/>
            </a:pPr>
            <a:endParaRPr lang="fr-CA" altLang="en-US" dirty="0" smtClean="0">
              <a:solidFill>
                <a:schemeClr val="tx1"/>
              </a:solidFill>
              <a:ea typeface="ＭＳ Ｐゴシック" panose="020B0600070205080204" pitchFamily="34" charset="-128"/>
            </a:endParaRPr>
          </a:p>
        </p:txBody>
      </p:sp>
    </p:spTree>
    <p:extLst>
      <p:ext uri="{BB962C8B-B14F-4D97-AF65-F5344CB8AC3E}">
        <p14:creationId xmlns:p14="http://schemas.microsoft.com/office/powerpoint/2010/main" val="229043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err="1" smtClean="0">
                <a:ea typeface="ＭＳ Ｐゴシック" panose="020B0600070205080204" pitchFamily="34" charset="-128"/>
              </a:rPr>
              <a:t>Exemple</a:t>
            </a:r>
            <a:r>
              <a:rPr lang="en-US" altLang="en-US" dirty="0" smtClean="0">
                <a:ea typeface="ＭＳ Ｐゴシック" panose="020B0600070205080204" pitchFamily="34" charset="-128"/>
              </a:rPr>
              <a:t>: Ma </a:t>
            </a:r>
            <a:r>
              <a:rPr lang="en-US" altLang="en-US" dirty="0" err="1" smtClean="0">
                <a:ea typeface="ＭＳ Ｐゴシック" panose="020B0600070205080204" pitchFamily="34" charset="-128"/>
              </a:rPr>
              <a:t>Famille</a:t>
            </a:r>
            <a:endParaRPr lang="en-US" altLang="en-US" dirty="0" smtClean="0">
              <a:ea typeface="ＭＳ Ｐゴシック" panose="020B0600070205080204" pitchFamily="34" charset="-128"/>
            </a:endParaRPr>
          </a:p>
        </p:txBody>
      </p:sp>
      <p:sp>
        <p:nvSpPr>
          <p:cNvPr id="31747" name="Content Placeholder 2"/>
          <p:cNvSpPr>
            <a:spLocks noGrp="1"/>
          </p:cNvSpPr>
          <p:nvPr>
            <p:ph sz="half" idx="1"/>
          </p:nvPr>
        </p:nvSpPr>
        <p:spPr>
          <a:xfrm>
            <a:off x="551934" y="1752600"/>
            <a:ext cx="11145795" cy="4114800"/>
          </a:xfrm>
        </p:spPr>
        <p:txBody>
          <a:bodyPr>
            <a:normAutofit/>
          </a:bodyPr>
          <a:lstStyle/>
          <a:p>
            <a:pPr>
              <a:buFontTx/>
              <a:buNone/>
            </a:pPr>
            <a:r>
              <a:rPr lang="fr-CA" altLang="en-US" sz="2800" dirty="0">
                <a:solidFill>
                  <a:schemeClr val="tx1"/>
                </a:solidFill>
                <a:ea typeface="ＭＳ Ｐゴシック" panose="020B0600070205080204" pitchFamily="34" charset="-128"/>
              </a:rPr>
              <a:t>Mes parents s’appellent </a:t>
            </a:r>
            <a:r>
              <a:rPr lang="fr-CA" altLang="en-US" sz="2800" dirty="0" err="1">
                <a:solidFill>
                  <a:schemeClr val="tx1"/>
                </a:solidFill>
                <a:ea typeface="ＭＳ Ｐゴシック" panose="020B0600070205080204" pitchFamily="34" charset="-128"/>
              </a:rPr>
              <a:t>Karan</a:t>
            </a:r>
            <a:r>
              <a:rPr lang="fr-CA" altLang="en-US" sz="2800" dirty="0">
                <a:solidFill>
                  <a:schemeClr val="tx1"/>
                </a:solidFill>
                <a:ea typeface="ＭＳ Ｐゴシック" panose="020B0600070205080204" pitchFamily="34" charset="-128"/>
              </a:rPr>
              <a:t> et Danny. Ils ont 61 ans et 60 ans. J’ai une </a:t>
            </a:r>
            <a:r>
              <a:rPr lang="fr-CA" altLang="en-US" sz="2800" dirty="0" err="1">
                <a:solidFill>
                  <a:schemeClr val="tx1"/>
                </a:solidFill>
                <a:ea typeface="ＭＳ Ｐゴシック" panose="020B0600070205080204" pitchFamily="34" charset="-128"/>
              </a:rPr>
              <a:t>soeur</a:t>
            </a:r>
            <a:r>
              <a:rPr lang="fr-CA" altLang="en-US" sz="2800" dirty="0">
                <a:solidFill>
                  <a:schemeClr val="tx1"/>
                </a:solidFill>
                <a:ea typeface="ＭＳ Ｐゴシック" panose="020B0600070205080204" pitchFamily="34" charset="-128"/>
              </a:rPr>
              <a:t> et une jumelle. Elles s’appellent Melissa et Amanda. Elles ont 35 ans et 31 ans. Mon mari s’appelle Kyle, il a 32 ans. J’ai une fille qui s’appelle </a:t>
            </a:r>
            <a:r>
              <a:rPr lang="fr-CA" altLang="en-US" sz="2800" dirty="0" err="1">
                <a:solidFill>
                  <a:schemeClr val="tx1"/>
                </a:solidFill>
                <a:ea typeface="ＭＳ Ｐゴシック" panose="020B0600070205080204" pitchFamily="34" charset="-128"/>
              </a:rPr>
              <a:t>Aubree</a:t>
            </a:r>
            <a:r>
              <a:rPr lang="fr-CA" altLang="en-US" sz="2800" dirty="0">
                <a:solidFill>
                  <a:schemeClr val="tx1"/>
                </a:solidFill>
                <a:ea typeface="ＭＳ Ｐゴシック" panose="020B0600070205080204" pitchFamily="34" charset="-128"/>
              </a:rPr>
              <a:t> et un fils qui s’appelle Luke. Ils ont 4 ans et 15 mois. </a:t>
            </a:r>
            <a:r>
              <a:rPr lang="fr-CA" altLang="en-US" sz="2800" dirty="0">
                <a:solidFill>
                  <a:schemeClr val="tx1"/>
                </a:solidFill>
                <a:ea typeface="ＭＳ Ｐゴシック" panose="020B0600070205080204" pitchFamily="34" charset="-128"/>
              </a:rPr>
              <a:t>Ca c’est ma famille</a:t>
            </a:r>
            <a:r>
              <a:rPr lang="fr-CA" altLang="en-US" sz="2800" dirty="0" smtClean="0">
                <a:solidFill>
                  <a:schemeClr val="tx1"/>
                </a:solidFill>
                <a:ea typeface="ＭＳ Ｐゴシック" panose="020B0600070205080204" pitchFamily="34" charset="-128"/>
              </a:rPr>
              <a:t>.</a:t>
            </a:r>
          </a:p>
          <a:p>
            <a:pPr>
              <a:buFontTx/>
              <a:buNone/>
            </a:pPr>
            <a:endParaRPr lang="fr-CA" altLang="en-US" sz="2800" dirty="0" smtClean="0">
              <a:solidFill>
                <a:schemeClr val="tx1"/>
              </a:solidFill>
              <a:ea typeface="ＭＳ Ｐゴシック" panose="020B0600070205080204" pitchFamily="34" charset="-128"/>
            </a:endParaRPr>
          </a:p>
        </p:txBody>
      </p:sp>
      <p:sp>
        <p:nvSpPr>
          <p:cNvPr id="31748" name="Content Placeholder 3"/>
          <p:cNvSpPr>
            <a:spLocks noGrp="1"/>
          </p:cNvSpPr>
          <p:nvPr>
            <p:ph sz="half" idx="2"/>
          </p:nvPr>
        </p:nvSpPr>
        <p:spPr>
          <a:xfrm>
            <a:off x="635928" y="3810000"/>
            <a:ext cx="10889663" cy="4114800"/>
          </a:xfrm>
        </p:spPr>
        <p:txBody>
          <a:bodyPr>
            <a:normAutofit/>
          </a:bodyPr>
          <a:lstStyle/>
          <a:p>
            <a:pPr marL="45720" indent="0">
              <a:buNone/>
            </a:pPr>
            <a:r>
              <a:rPr lang="fr-CA" altLang="en-US" sz="3200" dirty="0" smtClean="0">
                <a:solidFill>
                  <a:schemeClr val="tx1"/>
                </a:solidFill>
                <a:ea typeface="ＭＳ Ｐゴシック" panose="020B0600070205080204" pitchFamily="34" charset="-128"/>
              </a:rPr>
              <a:t>Exemple 2:</a:t>
            </a:r>
          </a:p>
          <a:p>
            <a:pPr marL="45720" indent="0">
              <a:buNone/>
            </a:pPr>
            <a:r>
              <a:rPr lang="fr-CA" altLang="en-US" sz="3200" dirty="0" smtClean="0">
                <a:solidFill>
                  <a:schemeClr val="tx1"/>
                </a:solidFill>
                <a:ea typeface="ＭＳ Ｐゴシック" panose="020B0600070205080204" pitchFamily="34" charset="-128"/>
              </a:rPr>
              <a:t>Mes </a:t>
            </a:r>
            <a:r>
              <a:rPr lang="fr-CA" altLang="en-US" sz="3200" dirty="0" smtClean="0">
                <a:solidFill>
                  <a:schemeClr val="tx1"/>
                </a:solidFill>
                <a:ea typeface="ＭＳ Ｐゴシック" panose="020B0600070205080204" pitchFamily="34" charset="-128"/>
              </a:rPr>
              <a:t>parents s’appellent Bob et Jane. J’ai une belle mère aussi. Elle s’appelle Carol. Ils ont 55 ans, 54 ans et 56 ans. J’ai une sœur, une belle sœur et un beau frère. Ils s’appellent Sally, Suzie et Stuart. Ils ont 26 ans, 18 ans et 25 ans.</a:t>
            </a:r>
          </a:p>
        </p:txBody>
      </p:sp>
    </p:spTree>
    <p:extLst>
      <p:ext uri="{BB962C8B-B14F-4D97-AF65-F5344CB8AC3E}">
        <p14:creationId xmlns:p14="http://schemas.microsoft.com/office/powerpoint/2010/main" val="2031849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ea typeface="ＭＳ Ｐゴシック" panose="020B0600070205080204" pitchFamily="34" charset="-128"/>
              </a:rPr>
              <a:t>Adjectifs Possessifs- My, Your, His/Hers/Its</a:t>
            </a:r>
          </a:p>
        </p:txBody>
      </p:sp>
      <p:graphicFrame>
        <p:nvGraphicFramePr>
          <p:cNvPr id="5" name="Content Placeholder 4"/>
          <p:cNvGraphicFramePr>
            <a:graphicFrameLocks noGrp="1"/>
          </p:cNvGraphicFramePr>
          <p:nvPr>
            <p:ph sz="half" idx="1"/>
          </p:nvPr>
        </p:nvGraphicFramePr>
        <p:xfrm>
          <a:off x="2209800" y="1981200"/>
          <a:ext cx="7696200" cy="4267200"/>
        </p:xfrm>
        <a:graphic>
          <a:graphicData uri="http://schemas.openxmlformats.org/drawingml/2006/table">
            <a:tbl>
              <a:tblPr firstRow="1" bandRow="1">
                <a:tableStyleId>{5C22544A-7EE6-4342-B048-85BDC9FD1C3A}</a:tableStyleId>
              </a:tblPr>
              <a:tblGrid>
                <a:gridCol w="1924050"/>
                <a:gridCol w="1924050"/>
                <a:gridCol w="1924050"/>
                <a:gridCol w="1924050"/>
              </a:tblGrid>
              <a:tr h="1066800">
                <a:tc>
                  <a:txBody>
                    <a:bodyPr/>
                    <a:lstStyle/>
                    <a:p>
                      <a:pPr algn="ctr"/>
                      <a:r>
                        <a:rPr lang="en-US" sz="2400" dirty="0" err="1" smtClean="0"/>
                        <a:t>Masculin</a:t>
                      </a:r>
                      <a:r>
                        <a:rPr lang="en-US" sz="2400" dirty="0" smtClean="0"/>
                        <a:t>-</a:t>
                      </a:r>
                      <a:r>
                        <a:rPr lang="en-US" sz="2400" baseline="0" dirty="0" smtClean="0"/>
                        <a:t> </a:t>
                      </a:r>
                      <a:r>
                        <a:rPr lang="en-US" sz="2400" baseline="0" dirty="0" err="1" smtClean="0"/>
                        <a:t>Singulier</a:t>
                      </a:r>
                      <a:endParaRPr lang="en-US" sz="2400" dirty="0"/>
                    </a:p>
                  </a:txBody>
                  <a:tcPr/>
                </a:tc>
                <a:tc>
                  <a:txBody>
                    <a:bodyPr/>
                    <a:lstStyle/>
                    <a:p>
                      <a:pPr algn="ctr"/>
                      <a:r>
                        <a:rPr lang="en-US" sz="2400" dirty="0" err="1" smtClean="0"/>
                        <a:t>Feminin-Singulier</a:t>
                      </a:r>
                      <a:endParaRPr lang="en-US" sz="2400" dirty="0"/>
                    </a:p>
                  </a:txBody>
                  <a:tcPr/>
                </a:tc>
                <a:tc>
                  <a:txBody>
                    <a:bodyPr/>
                    <a:lstStyle/>
                    <a:p>
                      <a:pPr algn="ctr"/>
                      <a:r>
                        <a:rPr lang="en-US" sz="2400" dirty="0" err="1" smtClean="0"/>
                        <a:t>Pluriel</a:t>
                      </a:r>
                      <a:endParaRPr lang="en-US" sz="2400" dirty="0"/>
                    </a:p>
                  </a:txBody>
                  <a:tcPr/>
                </a:tc>
                <a:tc>
                  <a:txBody>
                    <a:bodyPr/>
                    <a:lstStyle/>
                    <a:p>
                      <a:pPr algn="ctr"/>
                      <a:r>
                        <a:rPr lang="en-US" sz="2400" dirty="0" smtClean="0"/>
                        <a:t>English</a:t>
                      </a:r>
                      <a:endParaRPr lang="en-US" sz="2400" dirty="0"/>
                    </a:p>
                  </a:txBody>
                  <a:tcPr/>
                </a:tc>
              </a:tr>
              <a:tr h="1066800">
                <a:tc>
                  <a:txBody>
                    <a:bodyPr/>
                    <a:lstStyle/>
                    <a:p>
                      <a:pPr algn="ctr"/>
                      <a:r>
                        <a:rPr lang="en-US" sz="2400" dirty="0" smtClean="0"/>
                        <a:t>Mon</a:t>
                      </a:r>
                      <a:endParaRPr lang="en-US" sz="2400" dirty="0"/>
                    </a:p>
                  </a:txBody>
                  <a:tcPr/>
                </a:tc>
                <a:tc>
                  <a:txBody>
                    <a:bodyPr/>
                    <a:lstStyle/>
                    <a:p>
                      <a:pPr algn="ctr"/>
                      <a:r>
                        <a:rPr lang="en-US" sz="2400" dirty="0" smtClean="0"/>
                        <a:t>Ma</a:t>
                      </a:r>
                      <a:endParaRPr lang="en-US" sz="2400" dirty="0"/>
                    </a:p>
                  </a:txBody>
                  <a:tcPr/>
                </a:tc>
                <a:tc>
                  <a:txBody>
                    <a:bodyPr/>
                    <a:lstStyle/>
                    <a:p>
                      <a:pPr algn="ctr"/>
                      <a:r>
                        <a:rPr lang="en-US" sz="2400" dirty="0" err="1" smtClean="0"/>
                        <a:t>Mes</a:t>
                      </a:r>
                      <a:endParaRPr lang="en-US" sz="2400" dirty="0"/>
                    </a:p>
                  </a:txBody>
                  <a:tcPr/>
                </a:tc>
                <a:tc>
                  <a:txBody>
                    <a:bodyPr/>
                    <a:lstStyle/>
                    <a:p>
                      <a:pPr algn="ctr"/>
                      <a:r>
                        <a:rPr lang="en-US" sz="2400" dirty="0" smtClean="0"/>
                        <a:t>My</a:t>
                      </a:r>
                      <a:endParaRPr lang="en-US" sz="2400" dirty="0"/>
                    </a:p>
                  </a:txBody>
                  <a:tcPr/>
                </a:tc>
              </a:tr>
              <a:tr h="1066800">
                <a:tc>
                  <a:txBody>
                    <a:bodyPr/>
                    <a:lstStyle/>
                    <a:p>
                      <a:pPr algn="ctr"/>
                      <a:r>
                        <a:rPr lang="en-US" sz="2400" dirty="0" smtClean="0"/>
                        <a:t>Ton</a:t>
                      </a:r>
                      <a:endParaRPr lang="en-US" sz="2400" dirty="0"/>
                    </a:p>
                  </a:txBody>
                  <a:tcPr/>
                </a:tc>
                <a:tc>
                  <a:txBody>
                    <a:bodyPr/>
                    <a:lstStyle/>
                    <a:p>
                      <a:pPr algn="ctr"/>
                      <a:r>
                        <a:rPr lang="en-US" sz="2400" dirty="0" smtClean="0"/>
                        <a:t>Ta</a:t>
                      </a:r>
                      <a:endParaRPr lang="en-US" sz="2400" dirty="0"/>
                    </a:p>
                  </a:txBody>
                  <a:tcPr/>
                </a:tc>
                <a:tc>
                  <a:txBody>
                    <a:bodyPr/>
                    <a:lstStyle/>
                    <a:p>
                      <a:pPr algn="ctr"/>
                      <a:r>
                        <a:rPr lang="en-US" sz="2400" dirty="0" err="1" smtClean="0"/>
                        <a:t>Tes</a:t>
                      </a:r>
                      <a:endParaRPr lang="en-US" sz="2400" dirty="0"/>
                    </a:p>
                  </a:txBody>
                  <a:tcPr/>
                </a:tc>
                <a:tc>
                  <a:txBody>
                    <a:bodyPr/>
                    <a:lstStyle/>
                    <a:p>
                      <a:pPr algn="ctr"/>
                      <a:r>
                        <a:rPr lang="en-US" sz="2400" dirty="0" smtClean="0"/>
                        <a:t>Your</a:t>
                      </a:r>
                      <a:endParaRPr lang="en-US" sz="2400" dirty="0"/>
                    </a:p>
                  </a:txBody>
                  <a:tcPr/>
                </a:tc>
              </a:tr>
              <a:tr h="1066800">
                <a:tc>
                  <a:txBody>
                    <a:bodyPr/>
                    <a:lstStyle/>
                    <a:p>
                      <a:pPr algn="ctr"/>
                      <a:r>
                        <a:rPr lang="en-US" sz="2400" dirty="0" smtClean="0"/>
                        <a:t>Son</a:t>
                      </a:r>
                      <a:endParaRPr lang="en-US" sz="2400" dirty="0"/>
                    </a:p>
                  </a:txBody>
                  <a:tcPr/>
                </a:tc>
                <a:tc>
                  <a:txBody>
                    <a:bodyPr/>
                    <a:lstStyle/>
                    <a:p>
                      <a:pPr algn="ctr"/>
                      <a:r>
                        <a:rPr lang="en-US" sz="2400" dirty="0" smtClean="0"/>
                        <a:t>Sa</a:t>
                      </a:r>
                      <a:endParaRPr lang="en-US" sz="2400" dirty="0"/>
                    </a:p>
                  </a:txBody>
                  <a:tcPr/>
                </a:tc>
                <a:tc>
                  <a:txBody>
                    <a:bodyPr/>
                    <a:lstStyle/>
                    <a:p>
                      <a:pPr algn="ctr"/>
                      <a:r>
                        <a:rPr lang="en-US" sz="2400" dirty="0" err="1" smtClean="0"/>
                        <a:t>Ses</a:t>
                      </a:r>
                      <a:endParaRPr lang="en-US" sz="2400" dirty="0"/>
                    </a:p>
                  </a:txBody>
                  <a:tcPr/>
                </a:tc>
                <a:tc>
                  <a:txBody>
                    <a:bodyPr/>
                    <a:lstStyle/>
                    <a:p>
                      <a:pPr algn="ctr"/>
                      <a:r>
                        <a:rPr lang="en-US" sz="2400" dirty="0" smtClean="0"/>
                        <a:t>His/Her/Its</a:t>
                      </a:r>
                      <a:endParaRPr lang="en-US" sz="2400" dirty="0"/>
                    </a:p>
                  </a:txBody>
                  <a:tcPr/>
                </a:tc>
              </a:tr>
            </a:tbl>
          </a:graphicData>
        </a:graphic>
      </p:graphicFrame>
    </p:spTree>
    <p:extLst>
      <p:ext uri="{BB962C8B-B14F-4D97-AF65-F5344CB8AC3E}">
        <p14:creationId xmlns:p14="http://schemas.microsoft.com/office/powerpoint/2010/main" val="2741993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8</TotalTime>
  <Words>655</Words>
  <Application>Microsoft Office PowerPoint</Application>
  <PresentationFormat>Widescreen</PresentationFormat>
  <Paragraphs>125</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Calibri</vt:lpstr>
      <vt:lpstr>Comic Sans MS</vt:lpstr>
      <vt:lpstr>Corbel</vt:lpstr>
      <vt:lpstr>Times New Roman</vt:lpstr>
      <vt:lpstr>Basis</vt:lpstr>
      <vt:lpstr>La Famille Cont’d</vt:lpstr>
      <vt:lpstr>PowerPoint Presentation</vt:lpstr>
      <vt:lpstr>PowerPoint Presentation</vt:lpstr>
      <vt:lpstr>PowerPoint Presentation</vt:lpstr>
      <vt:lpstr>PowerPoint Presentation</vt:lpstr>
      <vt:lpstr>PowerPoint Presentation</vt:lpstr>
      <vt:lpstr>Devoir</vt:lpstr>
      <vt:lpstr>Exemple: Ma Famille</vt:lpstr>
      <vt:lpstr>Adjectifs Possessifs- My, Your, His/Hers/Its</vt:lpstr>
      <vt:lpstr>Adjectifs Possessifs- My, Your, His/Hers/Its</vt:lpstr>
      <vt:lpstr>Adjectifs Possessifs-Our, Your, Their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Famille Cont’d</dc:title>
  <dc:creator>User</dc:creator>
  <cp:lastModifiedBy>User</cp:lastModifiedBy>
  <cp:revision>2</cp:revision>
  <dcterms:created xsi:type="dcterms:W3CDTF">2018-12-03T11:17:21Z</dcterms:created>
  <dcterms:modified xsi:type="dcterms:W3CDTF">2018-12-03T11:26:15Z</dcterms:modified>
</cp:coreProperties>
</file>