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2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2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5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6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1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4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7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9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A6954A-3F2B-4A3F-9C9C-349C3E1EC0D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8A9B7F-59F2-4E1E-AC45-87E164E15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35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8Mwb2bnO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5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5 P’s &amp; 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Be prepared</a:t>
            </a:r>
            <a:r>
              <a:rPr lang="en-CA" dirty="0"/>
              <a:t> </a:t>
            </a:r>
          </a:p>
          <a:p>
            <a:pPr lvl="0"/>
            <a:r>
              <a:rPr lang="en-CA" b="1" dirty="0" smtClean="0"/>
              <a:t>Be proactive</a:t>
            </a:r>
            <a:endParaRPr lang="en-CA" dirty="0" smtClean="0"/>
          </a:p>
          <a:p>
            <a:pPr lvl="0"/>
            <a:r>
              <a:rPr lang="en-CA" b="1" dirty="0" smtClean="0"/>
              <a:t>Be </a:t>
            </a:r>
            <a:r>
              <a:rPr lang="en-CA" b="1" dirty="0"/>
              <a:t>punctual</a:t>
            </a:r>
            <a:r>
              <a:rPr lang="en-CA" dirty="0"/>
              <a:t> </a:t>
            </a:r>
          </a:p>
          <a:p>
            <a:pPr lvl="0"/>
            <a:r>
              <a:rPr lang="en-CA" b="1" dirty="0" smtClean="0"/>
              <a:t>Be </a:t>
            </a:r>
            <a:r>
              <a:rPr lang="en-CA" b="1" dirty="0"/>
              <a:t>professional</a:t>
            </a:r>
            <a:r>
              <a:rPr lang="en-CA" dirty="0"/>
              <a:t> </a:t>
            </a:r>
          </a:p>
          <a:p>
            <a:pPr lvl="0"/>
            <a:r>
              <a:rPr lang="en-CA" b="1" dirty="0" smtClean="0"/>
              <a:t>Be </a:t>
            </a:r>
            <a:r>
              <a:rPr lang="en-CA" b="1" dirty="0"/>
              <a:t>positive</a:t>
            </a:r>
            <a:r>
              <a:rPr lang="en-CA" dirty="0"/>
              <a:t> </a:t>
            </a:r>
            <a:endParaRPr lang="en-CA" dirty="0" smtClean="0"/>
          </a:p>
          <a:p>
            <a:pPr lvl="0"/>
            <a:r>
              <a:rPr lang="en-CA" b="1" dirty="0" smtClean="0"/>
              <a:t>Be knowledgeable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50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Devise questions you think you may be asked along with possible answers and remember to relate every answer to the job </a:t>
            </a:r>
            <a:endParaRPr lang="en-US" dirty="0" smtClean="0"/>
          </a:p>
          <a:p>
            <a:r>
              <a:rPr lang="en-US" dirty="0" smtClean="0"/>
              <a:t>Practice answering questions with a parent or friend before your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3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 a list of any questions you may have before you interview and make note of any questions that come up during the interview</a:t>
            </a:r>
            <a:endParaRPr lang="en-US" dirty="0" smtClean="0"/>
          </a:p>
          <a:p>
            <a:r>
              <a:rPr lang="en-US" dirty="0" smtClean="0"/>
              <a:t>You are allowed to ask questions about the position you are applying for</a:t>
            </a:r>
          </a:p>
          <a:p>
            <a:r>
              <a:rPr lang="en-US" dirty="0" smtClean="0"/>
              <a:t>It shows that you have put thought into the position and respect the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4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Punctual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crucial to arrive at least 10 minutes early</a:t>
            </a:r>
            <a:endParaRPr lang="en-US" dirty="0" smtClean="0"/>
          </a:p>
          <a:p>
            <a:r>
              <a:rPr lang="en-US" dirty="0" smtClean="0"/>
              <a:t>It shows you care about the position and you value the interviewer’s time</a:t>
            </a:r>
          </a:p>
          <a:p>
            <a:r>
              <a:rPr lang="en-US" dirty="0" smtClean="0"/>
              <a:t>It also sets a first impression with the employer about how you will be as an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6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dress professionally and maintain a professional attitude</a:t>
            </a:r>
            <a:endParaRPr lang="en-US" dirty="0" smtClean="0"/>
          </a:p>
          <a:p>
            <a:r>
              <a:rPr lang="en-US" dirty="0" smtClean="0"/>
              <a:t>Keep your phone away and on silent while in the interview or waiting</a:t>
            </a:r>
          </a:p>
          <a:p>
            <a:r>
              <a:rPr lang="en-US" dirty="0" smtClean="0"/>
              <a:t>It shows how you would conduct yourself in the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turn every negative into a positive. E.g. not familiar with Microsoft Office and it’s a requirement of the job? Tell the employer the truth but also let him/her know that you’re a quick learner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1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Knowledgeable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the company website and any relevant news articles and have a full understanding of the position you applied for</a:t>
            </a:r>
            <a:endParaRPr lang="en-US" dirty="0" smtClean="0"/>
          </a:p>
          <a:p>
            <a:r>
              <a:rPr lang="en-US" dirty="0" smtClean="0"/>
              <a:t>Talk to friends or relatives that may have worked for the company to gain knowledge of the position</a:t>
            </a:r>
          </a:p>
          <a:p>
            <a:r>
              <a:rPr lang="en-US" dirty="0" smtClean="0"/>
              <a:t>It shows your interested and have taken time to understand the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4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https://www.youtube.com/watch?v=88Mwb2bnOMk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11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397</TotalTime>
  <Words>273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Interviews</vt:lpstr>
      <vt:lpstr>5 P’s &amp; K</vt:lpstr>
      <vt:lpstr>Be Prepared</vt:lpstr>
      <vt:lpstr>Be Proactive</vt:lpstr>
      <vt:lpstr>Be Punctual</vt:lpstr>
      <vt:lpstr>Be Professional</vt:lpstr>
      <vt:lpstr>Be Positive</vt:lpstr>
      <vt:lpstr>Be Knowledgeable</vt:lpstr>
      <vt:lpstr>Interviews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Interviews</dc:title>
  <dc:creator>CJH-0000-T</dc:creator>
  <cp:lastModifiedBy>CJH-0000-T</cp:lastModifiedBy>
  <cp:revision>5</cp:revision>
  <dcterms:created xsi:type="dcterms:W3CDTF">2020-01-09T12:41:03Z</dcterms:created>
  <dcterms:modified xsi:type="dcterms:W3CDTF">2020-01-10T12:32:49Z</dcterms:modified>
</cp:coreProperties>
</file>