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94660"/>
  </p:normalViewPr>
  <p:slideViewPr>
    <p:cSldViewPr snapToGrid="0">
      <p:cViewPr varScale="1">
        <p:scale>
          <a:sx n="116" d="100"/>
          <a:sy n="116" d="100"/>
        </p:scale>
        <p:origin x="22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8B0E5225-2F4C-4008-A93E-56FC23BC90D1}"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E30015-AF70-495F-B08F-CE41799DA2E1}" type="slidenum">
              <a:rPr lang="en-US" smtClean="0"/>
              <a:t>‹#›</a:t>
            </a:fld>
            <a:endParaRPr lang="en-US"/>
          </a:p>
        </p:txBody>
      </p:sp>
      <p:sp>
        <p:nvSpPr>
          <p:cNvPr id="13" name="Rectangle 12"/>
          <p:cNvSpPr/>
          <p:nvPr/>
        </p:nvSpPr>
        <p:spPr>
          <a:xfrm>
            <a:off x="0" y="-1"/>
            <a:ext cx="12192000" cy="4572001"/>
          </a:xfrm>
          <a:prstGeom prst="rect">
            <a:avLst/>
          </a:prstGeom>
          <a:blipFill dpi="0" rotWithShape="1">
            <a:blip r:embed="rId2">
              <a:duotone>
                <a:schemeClr val="accent1">
                  <a:shade val="45000"/>
                  <a:satMod val="135000"/>
                </a:schemeClr>
                <a:prstClr val="white"/>
              </a:duotone>
            </a:blip>
            <a:srcRect/>
            <a:tile tx="25400" ty="6350" sx="71000" sy="71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5972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0E5225-2F4C-4008-A93E-56FC23BC90D1}"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E30015-AF70-495F-B08F-CE41799DA2E1}" type="slidenum">
              <a:rPr lang="en-US" smtClean="0"/>
              <a:t>‹#›</a:t>
            </a:fld>
            <a:endParaRPr lang="en-US"/>
          </a:p>
        </p:txBody>
      </p:sp>
    </p:spTree>
    <p:extLst>
      <p:ext uri="{BB962C8B-B14F-4D97-AF65-F5344CB8AC3E}">
        <p14:creationId xmlns:p14="http://schemas.microsoft.com/office/powerpoint/2010/main" val="1085629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0E5225-2F4C-4008-A93E-56FC23BC90D1}"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E30015-AF70-495F-B08F-CE41799DA2E1}"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7838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0E5225-2F4C-4008-A93E-56FC23BC90D1}"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E30015-AF70-495F-B08F-CE41799DA2E1}" type="slidenum">
              <a:rPr lang="en-US" smtClean="0"/>
              <a:t>‹#›</a:t>
            </a:fld>
            <a:endParaRPr lang="en-US"/>
          </a:p>
        </p:txBody>
      </p:sp>
    </p:spTree>
    <p:extLst>
      <p:ext uri="{BB962C8B-B14F-4D97-AF65-F5344CB8AC3E}">
        <p14:creationId xmlns:p14="http://schemas.microsoft.com/office/powerpoint/2010/main" val="1340615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0E5225-2F4C-4008-A93E-56FC23BC90D1}"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E30015-AF70-495F-B08F-CE41799DA2E1}" type="slidenum">
              <a:rPr lang="en-US" smtClean="0"/>
              <a:t>‹#›</a:t>
            </a:fld>
            <a:endParaRPr lang="en-US"/>
          </a:p>
        </p:txBody>
      </p:sp>
      <p:sp>
        <p:nvSpPr>
          <p:cNvPr id="10" name="Rectangle 9"/>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25400" ty="6350" sx="71000" sy="71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8756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B0E5225-2F4C-4008-A93E-56FC23BC90D1}"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E30015-AF70-495F-B08F-CE41799DA2E1}" type="slidenum">
              <a:rPr lang="en-US" smtClean="0"/>
              <a:t>‹#›</a:t>
            </a:fld>
            <a:endParaRPr lang="en-US"/>
          </a:p>
        </p:txBody>
      </p:sp>
    </p:spTree>
    <p:extLst>
      <p:ext uri="{BB962C8B-B14F-4D97-AF65-F5344CB8AC3E}">
        <p14:creationId xmlns:p14="http://schemas.microsoft.com/office/powerpoint/2010/main" val="297807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B0E5225-2F4C-4008-A93E-56FC23BC90D1}" type="datetimeFigureOut">
              <a:rPr lang="en-US" smtClean="0"/>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E30015-AF70-495F-B08F-CE41799DA2E1}" type="slidenum">
              <a:rPr lang="en-US" smtClean="0"/>
              <a:t>‹#›</a:t>
            </a:fld>
            <a:endParaRPr lang="en-US"/>
          </a:p>
        </p:txBody>
      </p:sp>
    </p:spTree>
    <p:extLst>
      <p:ext uri="{BB962C8B-B14F-4D97-AF65-F5344CB8AC3E}">
        <p14:creationId xmlns:p14="http://schemas.microsoft.com/office/powerpoint/2010/main" val="1162035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0E5225-2F4C-4008-A93E-56FC23BC90D1}" type="datetimeFigureOut">
              <a:rPr lang="en-US" smtClean="0"/>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E30015-AF70-495F-B08F-CE41799DA2E1}" type="slidenum">
              <a:rPr lang="en-US" smtClean="0"/>
              <a:t>‹#›</a:t>
            </a:fld>
            <a:endParaRPr lang="en-US"/>
          </a:p>
        </p:txBody>
      </p:sp>
    </p:spTree>
    <p:extLst>
      <p:ext uri="{BB962C8B-B14F-4D97-AF65-F5344CB8AC3E}">
        <p14:creationId xmlns:p14="http://schemas.microsoft.com/office/powerpoint/2010/main" val="3539784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0E5225-2F4C-4008-A93E-56FC23BC90D1}" type="datetimeFigureOut">
              <a:rPr lang="en-US" smtClean="0"/>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E30015-AF70-495F-B08F-CE41799DA2E1}" type="slidenum">
              <a:rPr lang="en-US" smtClean="0"/>
              <a:t>‹#›</a:t>
            </a:fld>
            <a:endParaRPr lang="en-US"/>
          </a:p>
        </p:txBody>
      </p:sp>
    </p:spTree>
    <p:extLst>
      <p:ext uri="{BB962C8B-B14F-4D97-AF65-F5344CB8AC3E}">
        <p14:creationId xmlns:p14="http://schemas.microsoft.com/office/powerpoint/2010/main" val="823443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0E5225-2F4C-4008-A93E-56FC23BC90D1}"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E30015-AF70-495F-B08F-CE41799DA2E1}" type="slidenum">
              <a:rPr lang="en-US" smtClean="0"/>
              <a:t>‹#›</a:t>
            </a:fld>
            <a:endParaRPr lang="en-US"/>
          </a:p>
        </p:txBody>
      </p:sp>
    </p:spTree>
    <p:extLst>
      <p:ext uri="{BB962C8B-B14F-4D97-AF65-F5344CB8AC3E}">
        <p14:creationId xmlns:p14="http://schemas.microsoft.com/office/powerpoint/2010/main" val="1641294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0E5225-2F4C-4008-A93E-56FC23BC90D1}"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E30015-AF70-495F-B08F-CE41799DA2E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1082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B0E5225-2F4C-4008-A93E-56FC23BC90D1}" type="datetimeFigureOut">
              <a:rPr lang="en-US" smtClean="0"/>
              <a:t>9/11/2019</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6E30015-AF70-495F-B08F-CE41799DA2E1}"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3444593"/>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Healthy Living 9</a:t>
            </a:r>
            <a:endParaRPr lang="en-US" dirty="0"/>
          </a:p>
        </p:txBody>
      </p:sp>
      <p:sp>
        <p:nvSpPr>
          <p:cNvPr id="3" name="Subtitle 2"/>
          <p:cNvSpPr>
            <a:spLocks noGrp="1"/>
          </p:cNvSpPr>
          <p:nvPr>
            <p:ph type="subTitle" idx="1"/>
          </p:nvPr>
        </p:nvSpPr>
        <p:spPr/>
        <p:txBody>
          <a:bodyPr/>
          <a:lstStyle/>
          <a:p>
            <a:r>
              <a:rPr lang="en-US" dirty="0" smtClean="0"/>
              <a:t>Lesson 1- What is health?</a:t>
            </a:r>
            <a:endParaRPr lang="en-US" dirty="0"/>
          </a:p>
        </p:txBody>
      </p:sp>
    </p:spTree>
    <p:extLst>
      <p:ext uri="{BB962C8B-B14F-4D97-AF65-F5344CB8AC3E}">
        <p14:creationId xmlns:p14="http://schemas.microsoft.com/office/powerpoint/2010/main" val="120236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Determinants of Health</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Income and Social Status</a:t>
            </a:r>
          </a:p>
          <a:p>
            <a:r>
              <a:rPr lang="en-US" dirty="0" smtClean="0"/>
              <a:t>Social Support Networks </a:t>
            </a:r>
          </a:p>
          <a:p>
            <a:r>
              <a:rPr lang="en-US" dirty="0" smtClean="0"/>
              <a:t>Education and Literacy </a:t>
            </a:r>
          </a:p>
          <a:p>
            <a:r>
              <a:rPr lang="en-US" dirty="0" smtClean="0"/>
              <a:t>Employment/Working Conditions</a:t>
            </a:r>
          </a:p>
          <a:p>
            <a:r>
              <a:rPr lang="en-US" dirty="0" smtClean="0"/>
              <a:t>Social Environments </a:t>
            </a:r>
            <a:endParaRPr lang="en-US" dirty="0" smtClean="0"/>
          </a:p>
          <a:p>
            <a:r>
              <a:rPr lang="en-US" dirty="0" smtClean="0"/>
              <a:t>Physical </a:t>
            </a:r>
            <a:r>
              <a:rPr lang="en-US" dirty="0" smtClean="0"/>
              <a:t>Environments </a:t>
            </a:r>
          </a:p>
          <a:p>
            <a:r>
              <a:rPr lang="en-US" dirty="0" smtClean="0"/>
              <a:t>Personal Health Practices and Coping Skills</a:t>
            </a:r>
          </a:p>
          <a:p>
            <a:r>
              <a:rPr lang="en-US" dirty="0" smtClean="0"/>
              <a:t>Early childhood development </a:t>
            </a:r>
          </a:p>
        </p:txBody>
      </p:sp>
      <p:sp>
        <p:nvSpPr>
          <p:cNvPr id="4" name="Content Placeholder 3"/>
          <p:cNvSpPr>
            <a:spLocks noGrp="1"/>
          </p:cNvSpPr>
          <p:nvPr>
            <p:ph sz="half" idx="2"/>
          </p:nvPr>
        </p:nvSpPr>
        <p:spPr/>
        <p:txBody>
          <a:bodyPr>
            <a:normAutofit lnSpcReduction="10000"/>
          </a:bodyPr>
          <a:lstStyle/>
          <a:p>
            <a:r>
              <a:rPr lang="en-US" dirty="0" smtClean="0"/>
              <a:t>Food insecurity </a:t>
            </a:r>
          </a:p>
          <a:p>
            <a:r>
              <a:rPr lang="en-US" dirty="0" smtClean="0"/>
              <a:t>Housing </a:t>
            </a:r>
          </a:p>
          <a:p>
            <a:r>
              <a:rPr lang="en-US" dirty="0" smtClean="0"/>
              <a:t>Social exclusion </a:t>
            </a:r>
          </a:p>
          <a:p>
            <a:r>
              <a:rPr lang="en-US" dirty="0" smtClean="0"/>
              <a:t>Social safety network </a:t>
            </a:r>
          </a:p>
          <a:p>
            <a:r>
              <a:rPr lang="en-US" dirty="0" smtClean="0"/>
              <a:t>Health services </a:t>
            </a:r>
          </a:p>
          <a:p>
            <a:r>
              <a:rPr lang="en-US" dirty="0" smtClean="0"/>
              <a:t>Aboriginal status </a:t>
            </a:r>
          </a:p>
          <a:p>
            <a:r>
              <a:rPr lang="en-US" dirty="0" smtClean="0"/>
              <a:t>Gender/Sex </a:t>
            </a:r>
          </a:p>
          <a:p>
            <a:r>
              <a:rPr lang="en-US" dirty="0" smtClean="0"/>
              <a:t>Race </a:t>
            </a:r>
          </a:p>
          <a:p>
            <a:r>
              <a:rPr lang="en-US" dirty="0" smtClean="0"/>
              <a:t>Special needs</a:t>
            </a:r>
          </a:p>
        </p:txBody>
      </p:sp>
    </p:spTree>
    <p:extLst>
      <p:ext uri="{BB962C8B-B14F-4D97-AF65-F5344CB8AC3E}">
        <p14:creationId xmlns:p14="http://schemas.microsoft.com/office/powerpoint/2010/main" val="31545777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Slip</a:t>
            </a:r>
            <a:endParaRPr lang="en-US" dirty="0"/>
          </a:p>
        </p:txBody>
      </p:sp>
      <p:sp>
        <p:nvSpPr>
          <p:cNvPr id="5" name="Content Placeholder 4"/>
          <p:cNvSpPr>
            <a:spLocks noGrp="1"/>
          </p:cNvSpPr>
          <p:nvPr>
            <p:ph idx="1"/>
          </p:nvPr>
        </p:nvSpPr>
        <p:spPr/>
        <p:txBody>
          <a:bodyPr/>
          <a:lstStyle/>
          <a:p>
            <a:r>
              <a:rPr lang="en-US" dirty="0" smtClean="0"/>
              <a:t>consider the group-generated concept map. </a:t>
            </a:r>
          </a:p>
          <a:p>
            <a:r>
              <a:rPr lang="en-US" dirty="0" smtClean="0"/>
              <a:t>consider your own health and well-being and to identify a factor they feel has the largest impact on your health and to answer the questions below. </a:t>
            </a:r>
          </a:p>
          <a:p>
            <a:pPr lvl="1"/>
            <a:r>
              <a:rPr lang="en-US" dirty="0" smtClean="0"/>
              <a:t>a. Does this factor have a positive or negative effect on my health and well-being? </a:t>
            </a:r>
          </a:p>
          <a:p>
            <a:pPr lvl="1"/>
            <a:r>
              <a:rPr lang="en-US" dirty="0" smtClean="0"/>
              <a:t>b. How does this influence my personal health practices (you may choose to select a topic like physical activity, healthy eating, etc.)?</a:t>
            </a:r>
            <a:endParaRPr lang="en-US" dirty="0"/>
          </a:p>
        </p:txBody>
      </p:sp>
    </p:spTree>
    <p:extLst>
      <p:ext uri="{BB962C8B-B14F-4D97-AF65-F5344CB8AC3E}">
        <p14:creationId xmlns:p14="http://schemas.microsoft.com/office/powerpoint/2010/main" val="6428303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r>
              <a:rPr lang="en-US" dirty="0" smtClean="0"/>
              <a:t>A day in </a:t>
            </a:r>
            <a:r>
              <a:rPr lang="en-US" smtClean="0"/>
              <a:t>the life</a:t>
            </a:r>
            <a:endParaRPr lang="en-US"/>
          </a:p>
        </p:txBody>
      </p:sp>
    </p:spTree>
    <p:extLst>
      <p:ext uri="{BB962C8B-B14F-4D97-AF65-F5344CB8AC3E}">
        <p14:creationId xmlns:p14="http://schemas.microsoft.com/office/powerpoint/2010/main" val="15625532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41357" y="2869428"/>
            <a:ext cx="10515600" cy="1325563"/>
          </a:xfrm>
        </p:spPr>
        <p:txBody>
          <a:bodyPr/>
          <a:lstStyle/>
          <a:p>
            <a:r>
              <a:rPr lang="en-US" dirty="0" smtClean="0"/>
              <a:t>What is Health?</a:t>
            </a:r>
            <a:endParaRPr lang="en-US" dirty="0"/>
          </a:p>
        </p:txBody>
      </p:sp>
    </p:spTree>
    <p:extLst>
      <p:ext uri="{BB962C8B-B14F-4D97-AF65-F5344CB8AC3E}">
        <p14:creationId xmlns:p14="http://schemas.microsoft.com/office/powerpoint/2010/main" val="3248397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you know the state of your health?</a:t>
            </a:r>
            <a:endParaRPr lang="en-US" dirty="0"/>
          </a:p>
        </p:txBody>
      </p:sp>
      <p:sp>
        <p:nvSpPr>
          <p:cNvPr id="3" name="Content Placeholder 2"/>
          <p:cNvSpPr>
            <a:spLocks noGrp="1"/>
          </p:cNvSpPr>
          <p:nvPr>
            <p:ph idx="1"/>
          </p:nvPr>
        </p:nvSpPr>
        <p:spPr/>
        <p:txBody>
          <a:bodyPr/>
          <a:lstStyle/>
          <a:p>
            <a:r>
              <a:rPr lang="en-US" dirty="0" smtClean="0"/>
              <a:t>Is it a feeling?</a:t>
            </a:r>
          </a:p>
          <a:p>
            <a:r>
              <a:rPr lang="en-US" dirty="0" smtClean="0"/>
              <a:t>Does someone tell you?</a:t>
            </a:r>
          </a:p>
          <a:p>
            <a:r>
              <a:rPr lang="en-US" dirty="0" smtClean="0"/>
              <a:t>What does good health feel like?</a:t>
            </a:r>
          </a:p>
          <a:p>
            <a:r>
              <a:rPr lang="en-US" dirty="0" smtClean="0"/>
              <a:t>If there are aspects of your health that need to be changed, how do you manage/adapt/cope?</a:t>
            </a:r>
            <a:endParaRPr lang="en-US" dirty="0"/>
          </a:p>
        </p:txBody>
      </p:sp>
    </p:spTree>
    <p:extLst>
      <p:ext uri="{BB962C8B-B14F-4D97-AF65-F5344CB8AC3E}">
        <p14:creationId xmlns:p14="http://schemas.microsoft.com/office/powerpoint/2010/main" val="7751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Awareness</a:t>
            </a:r>
            <a:endParaRPr lang="en-US" dirty="0"/>
          </a:p>
        </p:txBody>
      </p:sp>
      <p:sp>
        <p:nvSpPr>
          <p:cNvPr id="3" name="Content Placeholder 2"/>
          <p:cNvSpPr>
            <a:spLocks noGrp="1"/>
          </p:cNvSpPr>
          <p:nvPr>
            <p:ph idx="1"/>
          </p:nvPr>
        </p:nvSpPr>
        <p:spPr/>
        <p:txBody>
          <a:bodyPr/>
          <a:lstStyle/>
          <a:p>
            <a:r>
              <a:rPr lang="en-US" dirty="0" smtClean="0"/>
              <a:t>Self-awareness is defined as “knowledge and awareness of your own personality or character” (“</a:t>
            </a:r>
            <a:r>
              <a:rPr lang="en-US" dirty="0" err="1" smtClean="0"/>
              <a:t>Selfawareness</a:t>
            </a:r>
            <a:r>
              <a:rPr lang="en-US" dirty="0" smtClean="0"/>
              <a:t>”, 2017). </a:t>
            </a:r>
          </a:p>
          <a:p>
            <a:r>
              <a:rPr lang="en-US" dirty="0" smtClean="0"/>
              <a:t>Self-awareness can be extended to your outlook, values, interests, motivations, skills, and preferences. </a:t>
            </a:r>
          </a:p>
          <a:p>
            <a:pPr marL="0" indent="0">
              <a:buNone/>
            </a:pPr>
            <a:r>
              <a:rPr lang="en-US" dirty="0" smtClean="0"/>
              <a:t>Why does self-awareness matter? </a:t>
            </a:r>
          </a:p>
          <a:p>
            <a:r>
              <a:rPr lang="en-US" dirty="0" smtClean="0"/>
              <a:t>When we develop self-awareness we are able to be more conscious of our decisions, we are better able to make decisions that will positively impact us, and to understand strengths and areas for growth.</a:t>
            </a:r>
            <a:endParaRPr lang="en-US" dirty="0"/>
          </a:p>
        </p:txBody>
      </p:sp>
    </p:spTree>
    <p:extLst>
      <p:ext uri="{BB962C8B-B14F-4D97-AF65-F5344CB8AC3E}">
        <p14:creationId xmlns:p14="http://schemas.microsoft.com/office/powerpoint/2010/main" val="12334831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you become self aware?</a:t>
            </a:r>
            <a:endParaRPr lang="en-US" dirty="0"/>
          </a:p>
        </p:txBody>
      </p:sp>
      <p:sp>
        <p:nvSpPr>
          <p:cNvPr id="3" name="Content Placeholder 2"/>
          <p:cNvSpPr>
            <a:spLocks noGrp="1"/>
          </p:cNvSpPr>
          <p:nvPr>
            <p:ph idx="1"/>
          </p:nvPr>
        </p:nvSpPr>
        <p:spPr/>
        <p:txBody>
          <a:bodyPr/>
          <a:lstStyle/>
          <a:p>
            <a:r>
              <a:rPr lang="en-US" dirty="0" smtClean="0"/>
              <a:t>Self-awareness arises by tuning into your own thoughts, feelings, </a:t>
            </a:r>
            <a:r>
              <a:rPr lang="en-US" dirty="0" err="1" smtClean="0"/>
              <a:t>behaviours</a:t>
            </a:r>
            <a:r>
              <a:rPr lang="en-US" dirty="0" smtClean="0"/>
              <a:t>, etc. </a:t>
            </a:r>
          </a:p>
          <a:p>
            <a:r>
              <a:rPr lang="en-US" dirty="0" smtClean="0"/>
              <a:t>Sometimes this can be done in your mind, but it can be helpful to write things down. </a:t>
            </a:r>
          </a:p>
          <a:p>
            <a:r>
              <a:rPr lang="en-US" dirty="0" smtClean="0"/>
              <a:t>Many people call this self-monitoring – keeping track of what you’re doing, and figuring out what’s working and what isn’t. </a:t>
            </a:r>
          </a:p>
          <a:p>
            <a:r>
              <a:rPr lang="en-US" dirty="0" smtClean="0"/>
              <a:t>This is an important step, because once you know what is or isn’t working; you can set goals in order to make changes</a:t>
            </a:r>
            <a:endParaRPr lang="en-US" dirty="0"/>
          </a:p>
        </p:txBody>
      </p:sp>
    </p:spTree>
    <p:extLst>
      <p:ext uri="{BB962C8B-B14F-4D97-AF65-F5344CB8AC3E}">
        <p14:creationId xmlns:p14="http://schemas.microsoft.com/office/powerpoint/2010/main" val="16657476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this even important now?</a:t>
            </a:r>
            <a:endParaRPr lang="en-US" dirty="0"/>
          </a:p>
        </p:txBody>
      </p:sp>
      <p:sp>
        <p:nvSpPr>
          <p:cNvPr id="3" name="Content Placeholder 2"/>
          <p:cNvSpPr>
            <a:spLocks noGrp="1"/>
          </p:cNvSpPr>
          <p:nvPr>
            <p:ph idx="1"/>
          </p:nvPr>
        </p:nvSpPr>
        <p:spPr/>
        <p:txBody>
          <a:bodyPr/>
          <a:lstStyle/>
          <a:p>
            <a:r>
              <a:rPr lang="en-US" dirty="0" smtClean="0"/>
              <a:t>It is important because the teen years are a time of major transition, when young people develop many of the habits, patterns of </a:t>
            </a:r>
            <a:r>
              <a:rPr lang="en-US" dirty="0" err="1" smtClean="0"/>
              <a:t>behaviour</a:t>
            </a:r>
            <a:r>
              <a:rPr lang="en-US" dirty="0" smtClean="0"/>
              <a:t>, and relationships they will carry into their adult life</a:t>
            </a:r>
          </a:p>
          <a:p>
            <a:r>
              <a:rPr lang="en-US" dirty="0" smtClean="0"/>
              <a:t>These habits, </a:t>
            </a:r>
            <a:r>
              <a:rPr lang="en-US" dirty="0" err="1" smtClean="0"/>
              <a:t>behaviours</a:t>
            </a:r>
            <a:r>
              <a:rPr lang="en-US" dirty="0" smtClean="0"/>
              <a:t>, and relationships impact health in the adolescent years, but also risks for diseases later in adulthood (National Research Council and Institute of Medicine, 2009, p.1). </a:t>
            </a:r>
            <a:endParaRPr lang="en-US" dirty="0"/>
          </a:p>
        </p:txBody>
      </p:sp>
    </p:spTree>
    <p:extLst>
      <p:ext uri="{BB962C8B-B14F-4D97-AF65-F5344CB8AC3E}">
        <p14:creationId xmlns:p14="http://schemas.microsoft.com/office/powerpoint/2010/main" val="38984408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influences your Health?</a:t>
            </a:r>
            <a:endParaRPr lang="en-US" dirty="0"/>
          </a:p>
        </p:txBody>
      </p:sp>
      <p:sp>
        <p:nvSpPr>
          <p:cNvPr id="3" name="Content Placeholder 2"/>
          <p:cNvSpPr>
            <a:spLocks noGrp="1"/>
          </p:cNvSpPr>
          <p:nvPr>
            <p:ph idx="1"/>
          </p:nvPr>
        </p:nvSpPr>
        <p:spPr>
          <a:xfrm>
            <a:off x="838200" y="1932718"/>
            <a:ext cx="10515600" cy="4351338"/>
          </a:xfrm>
        </p:spPr>
        <p:txBody>
          <a:bodyPr>
            <a:normAutofit/>
          </a:bodyPr>
          <a:lstStyle/>
          <a:p>
            <a:r>
              <a:rPr lang="en-US" dirty="0" smtClean="0"/>
              <a:t>My relationships (this would include the important people who may influence their health and could include family, friends, teachers, boyfriends/girlfriends, etc.)  </a:t>
            </a:r>
          </a:p>
          <a:p>
            <a:r>
              <a:rPr lang="en-US" dirty="0" smtClean="0"/>
              <a:t>My environments (this could include the physical, cultural and digital environments where students live) </a:t>
            </a:r>
          </a:p>
          <a:p>
            <a:r>
              <a:rPr lang="en-US" dirty="0" smtClean="0"/>
              <a:t>My identity (this could include gender identity, or any other important factors students identify) </a:t>
            </a:r>
          </a:p>
          <a:p>
            <a:r>
              <a:rPr lang="en-US" dirty="0" smtClean="0"/>
              <a:t>Personal health practices (this could include healthy eating, physical activity, coping skills, etc. can be listed) </a:t>
            </a:r>
          </a:p>
          <a:p>
            <a:r>
              <a:rPr lang="en-US" dirty="0" smtClean="0"/>
              <a:t>Factors you’re born into (this can include race, sex, family income, etc.)</a:t>
            </a:r>
            <a:endParaRPr lang="en-US" dirty="0"/>
          </a:p>
        </p:txBody>
      </p:sp>
    </p:spTree>
    <p:extLst>
      <p:ext uri="{BB962C8B-B14F-4D97-AF65-F5344CB8AC3E}">
        <p14:creationId xmlns:p14="http://schemas.microsoft.com/office/powerpoint/2010/main" val="1365327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 Map Activity</a:t>
            </a:r>
            <a:endParaRPr lang="en-US" dirty="0"/>
          </a:p>
        </p:txBody>
      </p:sp>
      <p:pic>
        <p:nvPicPr>
          <p:cNvPr id="4" name="Content Placeholder 3"/>
          <p:cNvPicPr>
            <a:picLocks noGrp="1" noChangeAspect="1"/>
          </p:cNvPicPr>
          <p:nvPr>
            <p:ph idx="1"/>
          </p:nvPr>
        </p:nvPicPr>
        <p:blipFill>
          <a:blip r:embed="rId2"/>
          <a:stretch>
            <a:fillRect/>
          </a:stretch>
        </p:blipFill>
        <p:spPr>
          <a:xfrm>
            <a:off x="5207704" y="1644282"/>
            <a:ext cx="6358888" cy="4351338"/>
          </a:xfrm>
          <a:prstGeom prst="rect">
            <a:avLst/>
          </a:prstGeom>
        </p:spPr>
      </p:pic>
      <p:sp>
        <p:nvSpPr>
          <p:cNvPr id="5" name="TextBox 4"/>
          <p:cNvSpPr txBox="1"/>
          <p:nvPr/>
        </p:nvSpPr>
        <p:spPr>
          <a:xfrm>
            <a:off x="922638" y="1795848"/>
            <a:ext cx="3566984" cy="3693319"/>
          </a:xfrm>
          <a:prstGeom prst="rect">
            <a:avLst/>
          </a:prstGeom>
          <a:noFill/>
        </p:spPr>
        <p:txBody>
          <a:bodyPr wrap="square" rtlCol="0">
            <a:spAutoFit/>
          </a:bodyPr>
          <a:lstStyle/>
          <a:p>
            <a:pPr marL="285750" indent="-285750">
              <a:buFont typeface="Arial" panose="020B0604020202020204" pitchFamily="34" charset="0"/>
              <a:buChar char="•"/>
            </a:pPr>
            <a:r>
              <a:rPr lang="en-US" dirty="0" smtClean="0"/>
              <a:t>We are going to create a GROUP concept map of factors that influence your health and wellbeing (ex: identity, factors that you’re born into;  relationships you have; environments you’re in; Personal Health Practices)</a:t>
            </a:r>
          </a:p>
          <a:p>
            <a:pPr marL="285750" indent="-285750">
              <a:buFont typeface="Arial" panose="020B0604020202020204" pitchFamily="34" charset="0"/>
              <a:buChar char="•"/>
            </a:pPr>
            <a:r>
              <a:rPr lang="en-US" dirty="0" smtClean="0"/>
              <a:t>Once we’ve come up with factors (25-30) that affect your health, attempt to make connections between the factors by drawing lines to connect them</a:t>
            </a:r>
          </a:p>
        </p:txBody>
      </p:sp>
    </p:spTree>
    <p:extLst>
      <p:ext uri="{BB962C8B-B14F-4D97-AF65-F5344CB8AC3E}">
        <p14:creationId xmlns:p14="http://schemas.microsoft.com/office/powerpoint/2010/main" val="27750542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these factors interact?</a:t>
            </a:r>
            <a:endParaRPr lang="en-US" dirty="0"/>
          </a:p>
        </p:txBody>
      </p:sp>
      <p:sp>
        <p:nvSpPr>
          <p:cNvPr id="3" name="Content Placeholder 2"/>
          <p:cNvSpPr>
            <a:spLocks noGrp="1"/>
          </p:cNvSpPr>
          <p:nvPr>
            <p:ph idx="1"/>
          </p:nvPr>
        </p:nvSpPr>
        <p:spPr/>
        <p:txBody>
          <a:bodyPr/>
          <a:lstStyle/>
          <a:p>
            <a:r>
              <a:rPr lang="en-US" dirty="0" smtClean="0"/>
              <a:t>Example: My school environment influences my personal health practices because the cafeteria offers a variety of healthy options. That means I don’t have to eat junk food if I don’t pack a lunch. Add a link between personal health practices and my environments. </a:t>
            </a:r>
          </a:p>
          <a:p>
            <a:r>
              <a:rPr lang="en-US" dirty="0" smtClean="0"/>
              <a:t>My relationships, my environment, and my personal health practices are all influenced by each other because whenever I feel upset about something, I talk to my friends about it. Sometimes we talk in person, but a lot of the time we use Snapchat or Instagram. Add a link between personal health practices, my environments, and my relationships.</a:t>
            </a:r>
            <a:endParaRPr lang="en-US" dirty="0"/>
          </a:p>
        </p:txBody>
      </p:sp>
    </p:spTree>
    <p:extLst>
      <p:ext uri="{BB962C8B-B14F-4D97-AF65-F5344CB8AC3E}">
        <p14:creationId xmlns:p14="http://schemas.microsoft.com/office/powerpoint/2010/main" val="40853780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A41AC481-B287-49C8-90EF-C669597D2D0A}"/>
    </a:ext>
  </a:extLst>
</a:theme>
</file>

<file path=docProps/app.xml><?xml version="1.0" encoding="utf-8"?>
<Properties xmlns="http://schemas.openxmlformats.org/officeDocument/2006/extended-properties" xmlns:vt="http://schemas.openxmlformats.org/officeDocument/2006/docPropsVTypes">
  <Template>Integral</Template>
  <TotalTime>10</TotalTime>
  <Words>730</Words>
  <Application>Microsoft Office PowerPoint</Application>
  <PresentationFormat>Widescreen</PresentationFormat>
  <Paragraphs>58</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Tw Cen MT</vt:lpstr>
      <vt:lpstr>Tw Cen MT Condensed</vt:lpstr>
      <vt:lpstr>Wingdings 3</vt:lpstr>
      <vt:lpstr>Integral</vt:lpstr>
      <vt:lpstr>Healthy Living 9</vt:lpstr>
      <vt:lpstr>What is Health?</vt:lpstr>
      <vt:lpstr>How do you know the state of your health?</vt:lpstr>
      <vt:lpstr>Self- Awareness</vt:lpstr>
      <vt:lpstr>How do you become self aware?</vt:lpstr>
      <vt:lpstr>Why is this even important now?</vt:lpstr>
      <vt:lpstr>What influences your Health?</vt:lpstr>
      <vt:lpstr>Concept Map Activity</vt:lpstr>
      <vt:lpstr>How does these factors interact?</vt:lpstr>
      <vt:lpstr>Determinants of Health</vt:lpstr>
      <vt:lpstr>Exit Slip</vt:lpstr>
      <vt:lpstr>Homework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Healthy Living 9</dc:title>
  <dc:creator>CJH-0000-T</dc:creator>
  <cp:lastModifiedBy>CJH-0000-T</cp:lastModifiedBy>
  <cp:revision>4</cp:revision>
  <dcterms:created xsi:type="dcterms:W3CDTF">2019-09-06T18:16:46Z</dcterms:created>
  <dcterms:modified xsi:type="dcterms:W3CDTF">2019-09-11T11:32:49Z</dcterms:modified>
</cp:coreProperties>
</file>