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5A4CE1B-F3B5-4300-8801-091EF08958BB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75F45C1-BEB9-4D54-9358-179A40B5A45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83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CE1B-F3B5-4300-8801-091EF08958BB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45C1-BEB9-4D54-9358-179A40B5A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521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CE1B-F3B5-4300-8801-091EF08958BB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45C1-BEB9-4D54-9358-179A40B5A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9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CE1B-F3B5-4300-8801-091EF08958BB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45C1-BEB9-4D54-9358-179A40B5A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9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CE1B-F3B5-4300-8801-091EF08958BB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45C1-BEB9-4D54-9358-179A40B5A4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317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CE1B-F3B5-4300-8801-091EF08958BB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45C1-BEB9-4D54-9358-179A40B5A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CE1B-F3B5-4300-8801-091EF08958BB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45C1-BEB9-4D54-9358-179A40B5A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62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CE1B-F3B5-4300-8801-091EF08958BB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45C1-BEB9-4D54-9358-179A40B5A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707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CE1B-F3B5-4300-8801-091EF08958BB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45C1-BEB9-4D54-9358-179A40B5A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94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CE1B-F3B5-4300-8801-091EF08958BB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45C1-BEB9-4D54-9358-179A40B5A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00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4CE1B-F3B5-4300-8801-091EF08958BB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45C1-BEB9-4D54-9358-179A40B5A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71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15A4CE1B-F3B5-4300-8801-091EF08958BB}" type="datetimeFigureOut">
              <a:rPr lang="en-US" smtClean="0"/>
              <a:t>10/4/2019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75F45C1-BEB9-4D54-9358-179A40B5A4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Healthy You- Healthy Eating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01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Healthy Snack?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in nutrients, and low in fat/sugar</a:t>
            </a:r>
          </a:p>
          <a:p>
            <a:r>
              <a:rPr lang="en-US" dirty="0" smtClean="0"/>
              <a:t>Think of snacks as mini meals (keep sizes reasonable)</a:t>
            </a:r>
          </a:p>
          <a:p>
            <a:r>
              <a:rPr lang="en-US" dirty="0" smtClean="0"/>
              <a:t>Should include 2 of 4 food groups</a:t>
            </a:r>
          </a:p>
          <a:p>
            <a:r>
              <a:rPr lang="en-US" dirty="0" smtClean="0"/>
              <a:t>Take/plan snacks for on the go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8" name="Picture 4" descr="Image result for healthy snacks for tee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297" y="4256373"/>
            <a:ext cx="2331391" cy="1554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Image result for healthy snacks for tee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985" y="4076700"/>
            <a:ext cx="2661766" cy="177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healthy snacks for teen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048" y="4076700"/>
            <a:ext cx="2200447" cy="16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healthy snacks for ki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492" y="1482348"/>
            <a:ext cx="2954379" cy="221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08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and How Much?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Depends on the person/day</a:t>
            </a:r>
          </a:p>
          <a:p>
            <a:r>
              <a:rPr lang="en-US" dirty="0" smtClean="0"/>
              <a:t>Follow appetite and stop eating when you are full</a:t>
            </a:r>
          </a:p>
          <a:p>
            <a:r>
              <a:rPr lang="en-US" dirty="0" smtClean="0"/>
              <a:t>Snacks are meant to tide you over until the next meal- not be a meal on its own</a:t>
            </a:r>
          </a:p>
          <a:p>
            <a:r>
              <a:rPr lang="en-US" dirty="0" smtClean="0"/>
              <a:t>Should be limited to 3 times per day</a:t>
            </a:r>
          </a:p>
          <a:p>
            <a:r>
              <a:rPr lang="en-US" dirty="0" smtClean="0"/>
              <a:t>Choose healthy snacks over junk most of the time</a:t>
            </a:r>
          </a:p>
          <a:p>
            <a:r>
              <a:rPr lang="en-US" dirty="0" smtClean="0"/>
              <a:t>Try drinking water first to see if that curbs appetite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128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Eating Poster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78" y="1589903"/>
            <a:ext cx="11170508" cy="450609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You will create a poster which promotes your personal </a:t>
            </a:r>
            <a:r>
              <a:rPr lang="en-CA" dirty="0"/>
              <a:t>guidelines to healthy eating</a:t>
            </a:r>
            <a:r>
              <a:rPr lang="en-US" dirty="0"/>
              <a:t>! Your poster should be creative enough to grab peoples’ attention plus demonstrate knowledge of healthy eating habits. Students will work individually. </a:t>
            </a:r>
            <a:endParaRPr lang="en-US" dirty="0" smtClean="0"/>
          </a:p>
          <a:p>
            <a:pPr marL="45720" indent="0">
              <a:buNone/>
            </a:pPr>
            <a:r>
              <a:rPr lang="en-US" u="sng" dirty="0" smtClean="0"/>
              <a:t>Requirements</a:t>
            </a:r>
            <a:r>
              <a:rPr lang="en-US" u="sng" dirty="0"/>
              <a:t>:</a:t>
            </a:r>
            <a:endParaRPr lang="en-US" dirty="0"/>
          </a:p>
          <a:p>
            <a:pPr lvl="0"/>
            <a:r>
              <a:rPr lang="en-US" dirty="0"/>
              <a:t>Include several illustrations / photos / representations of your guidelines to health eating.</a:t>
            </a:r>
          </a:p>
          <a:p>
            <a:pPr lvl="0"/>
            <a:r>
              <a:rPr lang="en-US" b="1" u="sng" dirty="0"/>
              <a:t>Include 3 specific recommendations</a:t>
            </a:r>
            <a:r>
              <a:rPr lang="en-US" dirty="0"/>
              <a:t> / guidelines, with captions / descriptions. ( </a:t>
            </a:r>
            <a:r>
              <a:rPr lang="en-US" dirty="0" err="1"/>
              <a:t>ie</a:t>
            </a:r>
            <a:r>
              <a:rPr lang="en-US" dirty="0"/>
              <a:t> portion sizes, types of macronutrients to eat or to avoid, quality of foods recommended, sources of food to consume or avoid, proportions of macronutrients recommended etc.)</a:t>
            </a:r>
          </a:p>
          <a:p>
            <a:pPr lvl="0"/>
            <a:r>
              <a:rPr lang="en-US" dirty="0"/>
              <a:t>Give your healthy eating guidelines a creative / catchy title and slogan.</a:t>
            </a:r>
          </a:p>
          <a:p>
            <a:pPr lvl="0"/>
            <a:r>
              <a:rPr lang="en-US" dirty="0"/>
              <a:t>Posters must be a </a:t>
            </a:r>
            <a:r>
              <a:rPr lang="en-US" b="1" dirty="0"/>
              <a:t>minimum</a:t>
            </a:r>
            <a:r>
              <a:rPr lang="en-US" dirty="0"/>
              <a:t> size of 8.5 x 11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b="1" dirty="0"/>
              <a:t>How to create your healthy eating guidelines:</a:t>
            </a:r>
            <a:endParaRPr lang="en-US" dirty="0"/>
          </a:p>
          <a:p>
            <a:r>
              <a:rPr lang="en-US" b="1" u="sng" dirty="0"/>
              <a:t>Step 1</a:t>
            </a:r>
            <a:r>
              <a:rPr lang="en-US" dirty="0"/>
              <a:t> – </a:t>
            </a:r>
            <a:r>
              <a:rPr lang="en-US" dirty="0" smtClean="0"/>
              <a:t>Consider </a:t>
            </a:r>
            <a:r>
              <a:rPr lang="en-US" dirty="0"/>
              <a:t>the lessons regarding healthy nutrition that we discussed in class.</a:t>
            </a:r>
          </a:p>
          <a:p>
            <a:r>
              <a:rPr lang="en-US" b="1" u="sng" dirty="0"/>
              <a:t>Step 2</a:t>
            </a:r>
            <a:r>
              <a:rPr lang="en-US" dirty="0"/>
              <a:t> – </a:t>
            </a:r>
            <a:r>
              <a:rPr lang="en-US" dirty="0" smtClean="0"/>
              <a:t>Think </a:t>
            </a:r>
            <a:r>
              <a:rPr lang="en-US" dirty="0"/>
              <a:t>of a creative way to display your guidelines.</a:t>
            </a:r>
          </a:p>
          <a:p>
            <a:r>
              <a:rPr lang="en-CA" b="1" u="sng" dirty="0"/>
              <a:t>Step 3</a:t>
            </a:r>
            <a:r>
              <a:rPr lang="en-CA" dirty="0"/>
              <a:t> – </a:t>
            </a:r>
            <a:r>
              <a:rPr lang="en-CA" dirty="0" smtClean="0"/>
              <a:t>Make </a:t>
            </a:r>
            <a:r>
              <a:rPr lang="en-CA" dirty="0"/>
              <a:t>a rough sketch of your idea</a:t>
            </a:r>
            <a:endParaRPr lang="en-US" dirty="0"/>
          </a:p>
          <a:p>
            <a:r>
              <a:rPr lang="en-CA" b="1" u="sng" dirty="0"/>
              <a:t>Step 4</a:t>
            </a:r>
            <a:r>
              <a:rPr lang="en-CA" b="1" dirty="0"/>
              <a:t> </a:t>
            </a:r>
            <a:r>
              <a:rPr lang="en-CA" dirty="0"/>
              <a:t>- </a:t>
            </a:r>
            <a:r>
              <a:rPr lang="en-CA" dirty="0" smtClean="0"/>
              <a:t>Use </a:t>
            </a:r>
            <a:r>
              <a:rPr lang="en-CA" dirty="0"/>
              <a:t>an appropriate program (Google Docs/Slides) to create your poster.  You may also choose to hand make your poster (draw or cut and paste</a:t>
            </a:r>
            <a:r>
              <a:rPr lang="en-CA" dirty="0" smtClean="0"/>
              <a:t>)</a:t>
            </a:r>
            <a:endParaRPr lang="en-US" dirty="0"/>
          </a:p>
          <a:p>
            <a:r>
              <a:rPr lang="en-US" b="1" u="sng" dirty="0"/>
              <a:t>Due Date</a:t>
            </a:r>
            <a:r>
              <a:rPr lang="en-US" b="1" dirty="0"/>
              <a:t>: </a:t>
            </a:r>
            <a:r>
              <a:rPr lang="en-US" dirty="0" smtClean="0"/>
              <a:t>Monday </a:t>
            </a:r>
            <a:r>
              <a:rPr lang="en-US" dirty="0"/>
              <a:t>October 7th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234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59586"/>
            <a:ext cx="9875520" cy="1356360"/>
          </a:xfrm>
        </p:spPr>
        <p:txBody>
          <a:bodyPr/>
          <a:lstStyle/>
          <a:p>
            <a:r>
              <a:rPr lang="en-US" dirty="0" smtClean="0"/>
              <a:t>Poster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3809" y="1200389"/>
            <a:ext cx="10733902" cy="1278924"/>
          </a:xfrm>
        </p:spPr>
        <p:txBody>
          <a:bodyPr/>
          <a:lstStyle/>
          <a:p>
            <a:r>
              <a:rPr lang="en-US" dirty="0" smtClean="0"/>
              <a:t>Use Canada’s food guide/how to read nutrition labels/snacking tips to help</a:t>
            </a:r>
          </a:p>
          <a:p>
            <a:pPr marL="4572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318922"/>
              </p:ext>
            </p:extLst>
          </p:nvPr>
        </p:nvGraphicFramePr>
        <p:xfrm>
          <a:off x="1727112" y="1663769"/>
          <a:ext cx="8127999" cy="463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Canada’s Food Guide Recommendations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Reading Food</a:t>
                      </a:r>
                      <a:r>
                        <a:rPr lang="en-US" sz="1400" baseline="0" dirty="0" smtClean="0"/>
                        <a:t> Labels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Healthy Snacking Tips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Have plenty of fruits</a:t>
                      </a:r>
                      <a:r>
                        <a:rPr lang="en-US" sz="1400" baseline="0" dirty="0" smtClean="0"/>
                        <a:t> and vegetables (1/2 your plate).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Look at serving sizes and compare to what you eat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Plan healthy snacks with at least 2 of 4</a:t>
                      </a:r>
                      <a:r>
                        <a:rPr lang="en-US" sz="1400" baseline="0" dirty="0" smtClean="0"/>
                        <a:t> food groups.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Choose</a:t>
                      </a:r>
                      <a:r>
                        <a:rPr lang="en-US" sz="1400" baseline="0" dirty="0" smtClean="0"/>
                        <a:t> more plant based proteins.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Look at calorie information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Take snacks with you on</a:t>
                      </a:r>
                      <a:r>
                        <a:rPr lang="en-US" sz="1400" baseline="0" dirty="0" smtClean="0"/>
                        <a:t> the go.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Be mindful of your eating habits- eat with family</a:t>
                      </a:r>
                      <a:r>
                        <a:rPr lang="en-US" sz="1400" baseline="0" dirty="0" smtClean="0"/>
                        <a:t> and friends, enjoy your food.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Read the</a:t>
                      </a:r>
                      <a:r>
                        <a:rPr lang="en-US" sz="1400" baseline="0" dirty="0" smtClean="0"/>
                        <a:t> ingredient list and check to see if sugar is listed high on the list. Ingredients are listed based on proportions.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Keep Snack sizes reasonable.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Choose whole grain</a:t>
                      </a:r>
                      <a:r>
                        <a:rPr lang="en-US" sz="1400" baseline="0" dirty="0" smtClean="0"/>
                        <a:t> foods over white/bleached foods.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Check out the percent</a:t>
                      </a:r>
                      <a:r>
                        <a:rPr lang="en-US" sz="1400" baseline="0" dirty="0" smtClean="0"/>
                        <a:t> daily value to see if there is a little or a lot of a nutrient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Limit snacking to 3 times per day.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Make water your drink of choice.</a:t>
                      </a:r>
                    </a:p>
                    <a:p>
                      <a:pPr algn="l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Limit Fats, Cholesterol, Sodium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Cook more often with whole ingredients.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Choose</a:t>
                      </a:r>
                      <a:r>
                        <a:rPr lang="en-US" sz="1400" baseline="0" dirty="0" smtClean="0"/>
                        <a:t> snacks high in </a:t>
                      </a:r>
                      <a:r>
                        <a:rPr lang="en-US" sz="1400" baseline="0" dirty="0" err="1" smtClean="0"/>
                        <a:t>fibre</a:t>
                      </a:r>
                      <a:r>
                        <a:rPr lang="en-US" sz="1400" baseline="0" dirty="0" smtClean="0"/>
                        <a:t>, vitamin A/C, Iron, Calcium, Protein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Limit</a:t>
                      </a:r>
                      <a:r>
                        <a:rPr lang="en-US" sz="1400" baseline="0" dirty="0" smtClean="0"/>
                        <a:t> high processed foods.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3607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Healthy Eating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healthy eating, and why is it important?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6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Canada’s Food Guide</a:t>
            </a:r>
            <a:endParaRPr lang="en-US" dirty="0"/>
          </a:p>
        </p:txBody>
      </p:sp>
      <p:pic>
        <p:nvPicPr>
          <p:cNvPr id="1028" name="Picture 4" descr="Image result for canada's food guide 2019 less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363" y="496931"/>
            <a:ext cx="4637437" cy="600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canada's food guide 2019 les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10497"/>
            <a:ext cx="4859240" cy="453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27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Canada’s Food Guide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benefits to following a healthy eating pattern?</a:t>
            </a:r>
          </a:p>
        </p:txBody>
      </p:sp>
      <p:sp>
        <p:nvSpPr>
          <p:cNvPr id="4" name="Rectangle 3"/>
          <p:cNvSpPr/>
          <p:nvPr/>
        </p:nvSpPr>
        <p:spPr>
          <a:xfrm>
            <a:off x="1655805" y="2629063"/>
            <a:ext cx="75211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Having enough energy to “fuel” activities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Meeting your body’s needs for vitamins, minerals and other nutrients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Strong muscles and bones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Contributes to overall health (physically, emotionally and mentally)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Reduce risk of illness and disease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Help reach/maintain good health and healthy weight 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85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Canada’s Food Guide</a:t>
            </a:r>
            <a:endParaRPr lang="en-US" dirty="0"/>
          </a:p>
        </p:txBody>
      </p:sp>
      <p:pic>
        <p:nvPicPr>
          <p:cNvPr id="1028" name="Picture 4" descr="Image result for canada's food guide 2019 less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363" y="496931"/>
            <a:ext cx="4637437" cy="600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canada's food guide 2019 less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10497"/>
            <a:ext cx="4859240" cy="453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051589" y="5387546"/>
            <a:ext cx="881449" cy="22242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9116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Snack Analysis</a:t>
            </a:r>
            <a:endParaRPr lang="en-US" dirty="0"/>
          </a:p>
        </p:txBody>
      </p:sp>
      <p:pic>
        <p:nvPicPr>
          <p:cNvPr id="2050" name="Picture 2" descr="Image result for food label canada rea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986" y="30580"/>
            <a:ext cx="4419042" cy="682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112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Snack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the package size to the recommended portion</a:t>
            </a:r>
          </a:p>
          <a:p>
            <a:pPr lvl="1"/>
            <a:r>
              <a:rPr lang="en-US" dirty="0" smtClean="0"/>
              <a:t>Is this the same or different?</a:t>
            </a:r>
          </a:p>
          <a:p>
            <a:pPr lvl="1"/>
            <a:r>
              <a:rPr lang="en-US" dirty="0" smtClean="0"/>
              <a:t>Does it affect how much of that snack you would eat?</a:t>
            </a:r>
          </a:p>
          <a:p>
            <a:r>
              <a:rPr lang="en-US" dirty="0" smtClean="0"/>
              <a:t>Get into groups of 3</a:t>
            </a:r>
          </a:p>
          <a:p>
            <a:r>
              <a:rPr lang="en-US" dirty="0" smtClean="0"/>
              <a:t>On your group sheet record snacks of each member</a:t>
            </a:r>
          </a:p>
          <a:p>
            <a:r>
              <a:rPr lang="en-US" dirty="0" smtClean="0"/>
              <a:t>Use the nutrition label on each of the snacks to complete the handout</a:t>
            </a:r>
          </a:p>
        </p:txBody>
      </p:sp>
    </p:spTree>
    <p:extLst>
      <p:ext uri="{BB962C8B-B14F-4D97-AF65-F5344CB8AC3E}">
        <p14:creationId xmlns:p14="http://schemas.microsoft.com/office/powerpoint/2010/main" val="164327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snacks did you consider the healthiest? Why?</a:t>
            </a:r>
          </a:p>
          <a:p>
            <a:r>
              <a:rPr lang="en-US" dirty="0" smtClean="0"/>
              <a:t>Where did you get these snacks?</a:t>
            </a:r>
          </a:p>
          <a:p>
            <a:r>
              <a:rPr lang="en-US" dirty="0" smtClean="0"/>
              <a:t>Do you ever choose snacks based on nutrition label information?</a:t>
            </a:r>
          </a:p>
          <a:p>
            <a:r>
              <a:rPr lang="en-US" dirty="0" smtClean="0"/>
              <a:t>How often and when might you have a snack?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44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Self Assessment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1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86</TotalTime>
  <Words>690</Words>
  <Application>Microsoft Office PowerPoint</Application>
  <PresentationFormat>Widescreen</PresentationFormat>
  <Paragraphs>75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Corbel</vt:lpstr>
      <vt:lpstr>Basis</vt:lpstr>
      <vt:lpstr>Healthy You- Healthy Eating</vt:lpstr>
      <vt:lpstr>Healthy Eating</vt:lpstr>
      <vt:lpstr>Canada’s Food Guide</vt:lpstr>
      <vt:lpstr>Canada’s Food Guide</vt:lpstr>
      <vt:lpstr>Canada’s Food Guide</vt:lpstr>
      <vt:lpstr>Snack Analysis</vt:lpstr>
      <vt:lpstr>Snack Analysis</vt:lpstr>
      <vt:lpstr>Group Discussion</vt:lpstr>
      <vt:lpstr>Self Assessment</vt:lpstr>
      <vt:lpstr>What is a Healthy Snack?</vt:lpstr>
      <vt:lpstr>When and How Much?</vt:lpstr>
      <vt:lpstr>Healthy Eating Poster</vt:lpstr>
      <vt:lpstr>Poster Assignment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Healthy You- Healthy Eating</dc:title>
  <dc:creator>CJH-0000-T</dc:creator>
  <cp:lastModifiedBy>CJH-0000-T</cp:lastModifiedBy>
  <cp:revision>10</cp:revision>
  <dcterms:created xsi:type="dcterms:W3CDTF">2019-09-20T17:44:31Z</dcterms:created>
  <dcterms:modified xsi:type="dcterms:W3CDTF">2019-10-04T15:49:55Z</dcterms:modified>
</cp:coreProperties>
</file>