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0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206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25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66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30E4E-04C5-43D4-A2C9-110EB0C27D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7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69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66874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4843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2300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4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27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2334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17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F1BDC8-CF19-40BB-9418-0AE577813863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AF2F72-9F18-4E42-9320-6BEFA4DFCF1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83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Directions de la rue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0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7416800" y="2276475"/>
          <a:ext cx="5969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1576426" imgH="1942186" progId="">
                  <p:embed/>
                </p:oleObj>
              </mc:Choice>
              <mc:Fallback>
                <p:oleObj r:id="rId3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2276475"/>
                        <a:ext cx="5969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466013" y="3500438"/>
          <a:ext cx="642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5" imgW="1576426" imgH="1942186" progId="">
                  <p:embed/>
                </p:oleObj>
              </mc:Choice>
              <mc:Fallback>
                <p:oleObj r:id="rId5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3500438"/>
                        <a:ext cx="6429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19963" y="973138"/>
          <a:ext cx="115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6" imgW="3356610" imgH="2343785" progId="">
                  <p:embed/>
                </p:oleObj>
              </mc:Choice>
              <mc:Fallback>
                <p:oleObj r:id="rId6" imgW="3356610" imgH="23437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973138"/>
                        <a:ext cx="115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4583113" y="1412875"/>
            <a:ext cx="2665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 flipV="1">
            <a:off x="4583113" y="1412876"/>
            <a:ext cx="0" cy="41767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4583113" y="2636838"/>
            <a:ext cx="25193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4583114" y="3860800"/>
            <a:ext cx="25923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4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349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6600"/>
              <a:t>PRENEZ LA TROISI</a:t>
            </a:r>
            <a:r>
              <a:rPr lang="en-US" altLang="en-US" sz="6600">
                <a:cs typeface="Arial" panose="020B0604020202020204" pitchFamily="34" charset="0"/>
              </a:rPr>
              <a:t>È</a:t>
            </a:r>
            <a:r>
              <a:rPr lang="en-GB" altLang="en-US" sz="6600"/>
              <a:t>ME RUE </a:t>
            </a:r>
            <a:r>
              <a:rPr lang="en-US" altLang="en-US" sz="6600"/>
              <a:t>À</a:t>
            </a:r>
            <a:r>
              <a:rPr lang="en-GB" altLang="en-US" sz="6600"/>
              <a:t> DROITE! (take the 3</a:t>
            </a:r>
            <a:r>
              <a:rPr lang="en-GB" altLang="en-US" sz="6600" baseline="30000"/>
              <a:t>rd</a:t>
            </a:r>
            <a:r>
              <a:rPr lang="en-GB" altLang="en-US" sz="6600"/>
              <a:t> road on the right)</a:t>
            </a:r>
          </a:p>
        </p:txBody>
      </p:sp>
    </p:spTree>
    <p:extLst>
      <p:ext uri="{BB962C8B-B14F-4D97-AF65-F5344CB8AC3E}">
        <p14:creationId xmlns:p14="http://schemas.microsoft.com/office/powerpoint/2010/main" val="24987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ChangeArrowheads="1"/>
          </p:cNvSpPr>
          <p:nvPr/>
        </p:nvSpPr>
        <p:spPr bwMode="auto">
          <a:xfrm>
            <a:off x="3359150" y="1125538"/>
            <a:ext cx="5329238" cy="482441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0" name="AutoShape 7"/>
          <p:cNvSpPr>
            <a:spLocks noChangeArrowheads="1"/>
          </p:cNvSpPr>
          <p:nvPr/>
        </p:nvSpPr>
        <p:spPr bwMode="auto">
          <a:xfrm rot="-2530850">
            <a:off x="3216275" y="2276476"/>
            <a:ext cx="5791200" cy="2066925"/>
          </a:xfrm>
          <a:prstGeom prst="rightArrow">
            <a:avLst>
              <a:gd name="adj1" fmla="val 50000"/>
              <a:gd name="adj2" fmla="val 70046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2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65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6600"/>
              <a:t>TRAVERSEZ LA PLACE! (Go through)</a:t>
            </a:r>
          </a:p>
        </p:txBody>
      </p:sp>
    </p:spTree>
    <p:extLst>
      <p:ext uri="{BB962C8B-B14F-4D97-AF65-F5344CB8AC3E}">
        <p14:creationId xmlns:p14="http://schemas.microsoft.com/office/powerpoint/2010/main" val="37972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5103"/>
            <a:ext cx="10178322" cy="4594489"/>
          </a:xfrm>
        </p:spPr>
        <p:txBody>
          <a:bodyPr/>
          <a:lstStyle/>
          <a:p>
            <a:r>
              <a:rPr lang="en-US" dirty="0" err="1" smtClean="0"/>
              <a:t>Allez</a:t>
            </a:r>
            <a:r>
              <a:rPr lang="en-US" dirty="0" smtClean="0"/>
              <a:t> tout droit</a:t>
            </a:r>
            <a:r>
              <a:rPr lang="en-US" dirty="0" smtClean="0">
                <a:sym typeface="Wingdings" panose="05000000000000000000" pitchFamily="2" charset="2"/>
              </a:rPr>
              <a:t> go straight.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Tournez</a:t>
            </a:r>
            <a:r>
              <a:rPr lang="en-US" dirty="0" smtClean="0">
                <a:sym typeface="Wingdings" panose="05000000000000000000" pitchFamily="2" charset="2"/>
              </a:rPr>
              <a:t> a la gauche turn left.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Tournez</a:t>
            </a:r>
            <a:r>
              <a:rPr lang="en-US" dirty="0" smtClean="0">
                <a:sym typeface="Wingdings" panose="05000000000000000000" pitchFamily="2" charset="2"/>
              </a:rPr>
              <a:t> a la </a:t>
            </a:r>
            <a:r>
              <a:rPr lang="en-US" dirty="0" err="1" smtClean="0">
                <a:sym typeface="Wingdings" panose="05000000000000000000" pitchFamily="2" charset="2"/>
              </a:rPr>
              <a:t>droite</a:t>
            </a:r>
            <a:r>
              <a:rPr lang="en-US" dirty="0" smtClean="0">
                <a:sym typeface="Wingdings" panose="05000000000000000000" pitchFamily="2" charset="2"/>
              </a:rPr>
              <a:t> Turn right.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Tournez</a:t>
            </a:r>
            <a:r>
              <a:rPr lang="en-US" dirty="0" smtClean="0">
                <a:sym typeface="Wingdings" panose="05000000000000000000" pitchFamily="2" charset="2"/>
              </a:rPr>
              <a:t> a (gauche/</a:t>
            </a:r>
            <a:r>
              <a:rPr lang="en-US" dirty="0" err="1" smtClean="0">
                <a:sym typeface="Wingdings" panose="05000000000000000000" pitchFamily="2" charset="2"/>
              </a:rPr>
              <a:t>droite</a:t>
            </a:r>
            <a:r>
              <a:rPr lang="en-US" dirty="0" smtClean="0">
                <a:sym typeface="Wingdings" panose="05000000000000000000" pitchFamily="2" charset="2"/>
              </a:rPr>
              <a:t>) au </a:t>
            </a:r>
            <a:r>
              <a:rPr lang="en-US" dirty="0" err="1" smtClean="0">
                <a:sym typeface="Wingdings" panose="05000000000000000000" pitchFamily="2" charset="2"/>
              </a:rPr>
              <a:t>carrefour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feux</a:t>
            </a:r>
            <a:r>
              <a:rPr lang="en-US" dirty="0" smtClean="0">
                <a:sym typeface="Wingdings" panose="05000000000000000000" pitchFamily="2" charset="2"/>
              </a:rPr>
              <a:t>.  Turn to the right/left at the 4 way/stoplight.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Allez</a:t>
            </a:r>
            <a:r>
              <a:rPr lang="en-US" dirty="0" smtClean="0">
                <a:sym typeface="Wingdings" panose="05000000000000000000" pitchFamily="2" charset="2"/>
              </a:rPr>
              <a:t> tout droit au </a:t>
            </a:r>
            <a:r>
              <a:rPr lang="en-US" dirty="0" err="1" smtClean="0">
                <a:sym typeface="Wingdings" panose="05000000000000000000" pitchFamily="2" charset="2"/>
              </a:rPr>
              <a:t>carrefour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feux</a:t>
            </a:r>
            <a:r>
              <a:rPr lang="en-US" dirty="0" smtClean="0">
                <a:sym typeface="Wingdings" panose="05000000000000000000" pitchFamily="2" charset="2"/>
              </a:rPr>
              <a:t>.  Go straight through the 4 way/stoplight.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Allez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jusqu’aux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feux</a:t>
            </a:r>
            <a:r>
              <a:rPr lang="en-US" dirty="0" smtClean="0">
                <a:sym typeface="Wingdings" panose="05000000000000000000" pitchFamily="2" charset="2"/>
              </a:rPr>
              <a:t> Go to the lights.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Passez</a:t>
            </a:r>
            <a:r>
              <a:rPr lang="en-US" dirty="0" smtClean="0">
                <a:sym typeface="Wingdings" panose="05000000000000000000" pitchFamily="2" charset="2"/>
              </a:rPr>
              <a:t> le </a:t>
            </a:r>
            <a:r>
              <a:rPr lang="en-US" dirty="0" err="1" smtClean="0">
                <a:sym typeface="Wingdings" panose="05000000000000000000" pitchFamily="2" charset="2"/>
              </a:rPr>
              <a:t>pont</a:t>
            </a:r>
            <a:r>
              <a:rPr lang="en-US" dirty="0" smtClean="0">
                <a:sym typeface="Wingdings" panose="05000000000000000000" pitchFamily="2" charset="2"/>
              </a:rPr>
              <a:t> Go over the bridge.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Prenez</a:t>
            </a:r>
            <a:r>
              <a:rPr lang="en-US" dirty="0" smtClean="0">
                <a:sym typeface="Wingdings" panose="05000000000000000000" pitchFamily="2" charset="2"/>
              </a:rPr>
              <a:t> la ___e rue a la gauche/</a:t>
            </a:r>
            <a:r>
              <a:rPr lang="en-US" dirty="0" err="1" smtClean="0">
                <a:sym typeface="Wingdings" panose="05000000000000000000" pitchFamily="2" charset="2"/>
              </a:rPr>
              <a:t>droite</a:t>
            </a:r>
            <a:r>
              <a:rPr lang="en-US" dirty="0" smtClean="0">
                <a:sym typeface="Wingdings" panose="05000000000000000000" pitchFamily="2" charset="2"/>
              </a:rPr>
              <a:t>.  Take the first/second/third road on the right/left.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Traversez</a:t>
            </a:r>
            <a:r>
              <a:rPr lang="en-US" dirty="0" smtClean="0">
                <a:sym typeface="Wingdings" panose="05000000000000000000" pitchFamily="2" charset="2"/>
              </a:rPr>
              <a:t> les </a:t>
            </a:r>
            <a:r>
              <a:rPr lang="en-US" dirty="0" err="1" smtClean="0">
                <a:sym typeface="Wingdings" panose="05000000000000000000" pitchFamily="2" charset="2"/>
              </a:rPr>
              <a:t>feux</a:t>
            </a:r>
            <a:r>
              <a:rPr lang="en-US" dirty="0" smtClean="0">
                <a:sym typeface="Wingdings" panose="05000000000000000000" pitchFamily="2" charset="2"/>
              </a:rPr>
              <a:t>.  Go through the lights.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459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Activite</a:t>
            </a:r>
            <a:r>
              <a:rPr lang="en-US" dirty="0" smtClean="0"/>
              <a:t> A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2217"/>
            <a:ext cx="10178322" cy="3593591"/>
          </a:xfrm>
        </p:spPr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partenaires</a:t>
            </a:r>
            <a:r>
              <a:rPr lang="en-US" dirty="0" smtClean="0"/>
              <a:t>, un person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choisi</a:t>
            </a:r>
            <a:r>
              <a:rPr lang="en-US" dirty="0" smtClean="0"/>
              <a:t> un place pour commence et pour </a:t>
            </a:r>
            <a:r>
              <a:rPr lang="en-US" dirty="0" err="1" smtClean="0"/>
              <a:t>finir</a:t>
            </a:r>
            <a:r>
              <a:rPr lang="en-US" dirty="0" smtClean="0"/>
              <a:t>. La </a:t>
            </a:r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donner les directions (EN FRANCAIS) pour </a:t>
            </a:r>
            <a:r>
              <a:rPr lang="en-US" dirty="0" err="1" smtClean="0"/>
              <a:t>traversez</a:t>
            </a:r>
            <a:r>
              <a:rPr lang="en-US" dirty="0" smtClean="0"/>
              <a:t> la route. (</a:t>
            </a:r>
            <a:r>
              <a:rPr lang="en-US" i="1" dirty="0" smtClean="0"/>
              <a:t>In partners, one person will chose a starting location and an end location. The second person should give directions in French to complete the route).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pouvez</a:t>
            </a:r>
            <a:r>
              <a:rPr lang="en-US" dirty="0" smtClean="0"/>
              <a:t> </a:t>
            </a:r>
            <a:r>
              <a:rPr lang="en-US" dirty="0" err="1" smtClean="0"/>
              <a:t>utilisez</a:t>
            </a:r>
            <a:r>
              <a:rPr lang="en-US" dirty="0" smtClean="0"/>
              <a:t> des notes pour </a:t>
            </a:r>
            <a:r>
              <a:rPr lang="en-US" dirty="0" err="1" smtClean="0"/>
              <a:t>l’aide</a:t>
            </a:r>
            <a:r>
              <a:rPr lang="en-US" dirty="0" smtClean="0"/>
              <a:t>. (</a:t>
            </a:r>
            <a:r>
              <a:rPr lang="en-US" i="1" dirty="0" smtClean="0"/>
              <a:t>You can use your notes to help you)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2 </a:t>
            </a:r>
            <a:r>
              <a:rPr lang="en-US" dirty="0" err="1" smtClean="0"/>
              <a:t>est</a:t>
            </a:r>
            <a:r>
              <a:rPr lang="en-US" dirty="0" smtClean="0"/>
              <a:t> completer,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pouvez</a:t>
            </a:r>
            <a:r>
              <a:rPr lang="en-US" dirty="0"/>
              <a:t> </a:t>
            </a:r>
            <a:r>
              <a:rPr lang="en-US" dirty="0" smtClean="0"/>
              <a:t>changer des places. </a:t>
            </a:r>
            <a:r>
              <a:rPr lang="en-US" dirty="0" err="1" smtClean="0"/>
              <a:t>Personne</a:t>
            </a:r>
            <a:r>
              <a:rPr lang="en-US" dirty="0" smtClean="0"/>
              <a:t> 2 </a:t>
            </a:r>
            <a:r>
              <a:rPr lang="en-US" dirty="0" err="1" smtClean="0"/>
              <a:t>choisir</a:t>
            </a:r>
            <a:r>
              <a:rPr lang="en-US" dirty="0" smtClean="0"/>
              <a:t> la place de commencer et </a:t>
            </a:r>
            <a:r>
              <a:rPr lang="en-US" dirty="0" err="1" smtClean="0"/>
              <a:t>finir</a:t>
            </a:r>
            <a:r>
              <a:rPr lang="en-US" dirty="0" smtClean="0"/>
              <a:t>, et </a:t>
            </a:r>
            <a:r>
              <a:rPr lang="en-US" dirty="0" err="1" smtClean="0"/>
              <a:t>personne</a:t>
            </a:r>
            <a:r>
              <a:rPr lang="en-US" dirty="0" smtClean="0"/>
              <a:t> 1 donner les directions. </a:t>
            </a:r>
            <a:r>
              <a:rPr lang="en-US" i="1" dirty="0" smtClean="0"/>
              <a:t>(When person 2 is done, you can change places. Person 2 will pick the start and end place, person 1 will give directions.)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062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469231" y="1161708"/>
            <a:ext cx="4500563" cy="63087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endParaRPr lang="en-CA" sz="1800" dirty="0"/>
          </a:p>
          <a:p>
            <a:pPr marL="45720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CA" sz="1800" dirty="0"/>
              <a:t>On a sheet of </a:t>
            </a:r>
            <a:r>
              <a:rPr lang="en-CA" sz="1800" dirty="0" err="1"/>
              <a:t>looseleaf</a:t>
            </a:r>
            <a:r>
              <a:rPr lang="en-CA" sz="1800" dirty="0"/>
              <a:t>, give directions (IN FRENCH) on how to get to the following locations based on the map on the back of your sheet:</a:t>
            </a:r>
          </a:p>
          <a:p>
            <a:pPr marL="838200" lvl="1" indent="-381000">
              <a:lnSpc>
                <a:spcPct val="80000"/>
              </a:lnSpc>
              <a:buFontTx/>
              <a:buAutoNum type="alphaLcParenR"/>
              <a:defRPr/>
            </a:pPr>
            <a:r>
              <a:rPr lang="en-CA" sz="1600" dirty="0"/>
              <a:t>Starting at fire station going to Oak High School</a:t>
            </a:r>
          </a:p>
          <a:p>
            <a:pPr marL="838200" lvl="1" indent="-381000">
              <a:lnSpc>
                <a:spcPct val="80000"/>
              </a:lnSpc>
              <a:buFontTx/>
              <a:buAutoNum type="alphaLcParenR"/>
              <a:defRPr/>
            </a:pPr>
            <a:r>
              <a:rPr lang="en-CA" sz="1600" dirty="0"/>
              <a:t>From Oak High School to the Campus Coffee Shop</a:t>
            </a:r>
          </a:p>
          <a:p>
            <a:pPr marL="838200" lvl="1" indent="-381000">
              <a:lnSpc>
                <a:spcPct val="80000"/>
              </a:lnSpc>
              <a:buFontTx/>
              <a:buAutoNum type="alphaLcParenR"/>
              <a:defRPr/>
            </a:pPr>
            <a:r>
              <a:rPr lang="en-CA" sz="1600" dirty="0"/>
              <a:t>From the Campus Coffee Shop to CBIC Bank</a:t>
            </a:r>
          </a:p>
          <a:p>
            <a:pPr marL="838200" lvl="1" indent="-381000">
              <a:lnSpc>
                <a:spcPct val="80000"/>
              </a:lnSpc>
              <a:buFontTx/>
              <a:buAutoNum type="alphaLcParenR"/>
              <a:defRPr/>
            </a:pPr>
            <a:r>
              <a:rPr lang="en-CA" sz="1600" dirty="0"/>
              <a:t>From CBIC Bank to the Fox Movie Theatre</a:t>
            </a:r>
          </a:p>
          <a:p>
            <a:pPr marL="838200" lvl="1" indent="-381000">
              <a:lnSpc>
                <a:spcPct val="80000"/>
              </a:lnSpc>
              <a:buFontTx/>
              <a:buAutoNum type="alphaLcParenR"/>
              <a:defRPr/>
            </a:pPr>
            <a:r>
              <a:rPr lang="en-CA" sz="1600" dirty="0"/>
              <a:t>From The Fox Movie Theatre to Gray Horse Bus </a:t>
            </a:r>
            <a:r>
              <a:rPr lang="en-CA" sz="1600" dirty="0" smtClean="0"/>
              <a:t>Terminal</a:t>
            </a:r>
            <a:endParaRPr lang="en-US" sz="16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mtClean="0"/>
              <a:t>To BE HANDED IN WEDNESDAY MAY 15</a:t>
            </a:r>
            <a:r>
              <a:rPr lang="en-US" baseline="30000" smtClean="0"/>
              <a:t>th</a:t>
            </a:r>
            <a:r>
              <a:rPr lang="en-US" smtClean="0"/>
              <a:t>!</a:t>
            </a:r>
            <a:endParaRPr lang="en-CA" dirty="0" smtClean="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60351"/>
            <a:ext cx="4464050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19288" y="0"/>
            <a:ext cx="38163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200" dirty="0">
                <a:latin typeface="Arial" charset="0"/>
                <a:ea typeface="ＭＳ Ｐゴシック" charset="0"/>
              </a:rPr>
              <a:t>Les </a:t>
            </a:r>
            <a:r>
              <a:rPr lang="en-CA" sz="3200" dirty="0" smtClean="0">
                <a:latin typeface="Arial" charset="0"/>
                <a:ea typeface="ＭＳ Ｐゴシック" charset="0"/>
              </a:rPr>
              <a:t>Directions- </a:t>
            </a:r>
            <a:r>
              <a:rPr lang="en-CA" sz="3200" dirty="0" err="1" smtClean="0">
                <a:latin typeface="Arial" charset="0"/>
                <a:ea typeface="ＭＳ Ｐゴシック" charset="0"/>
              </a:rPr>
              <a:t>Activite</a:t>
            </a:r>
            <a:r>
              <a:rPr lang="en-CA" sz="3200" dirty="0" smtClean="0">
                <a:latin typeface="Arial" charset="0"/>
                <a:ea typeface="ＭＳ Ｐゴシック" charset="0"/>
              </a:rPr>
              <a:t> a </a:t>
            </a:r>
            <a:r>
              <a:rPr lang="en-CA" sz="3200" dirty="0" err="1" smtClean="0">
                <a:latin typeface="Arial" charset="0"/>
                <a:ea typeface="ＭＳ Ｐゴシック" charset="0"/>
              </a:rPr>
              <a:t>remettre</a:t>
            </a:r>
            <a:endParaRPr lang="en-CA" sz="32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2764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1000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14984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Grp="1" noChangeArrowheads="1"/>
          </p:cNvSpPr>
          <p:nvPr>
            <p:ph idx="1"/>
          </p:nvPr>
        </p:nvSpPr>
        <p:spPr>
          <a:xfrm>
            <a:off x="2063750" y="908051"/>
            <a:ext cx="8229600" cy="4525963"/>
          </a:xfrm>
          <a:custGeom>
            <a:avLst/>
            <a:gdLst>
              <a:gd name="T0" fmla="*/ 8229600 w 21600"/>
              <a:gd name="T1" fmla="*/ 2262982 h 21600"/>
              <a:gd name="T2" fmla="*/ 4114800 w 21600"/>
              <a:gd name="T3" fmla="*/ 4525963 h 21600"/>
              <a:gd name="T4" fmla="*/ 0 w 21600"/>
              <a:gd name="T5" fmla="*/ 2262982 h 21600"/>
              <a:gd name="T6" fmla="*/ 41148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3366FF"/>
              </a:gs>
            </a:gsLst>
            <a:lin ang="5400000" scaled="1"/>
          </a:gra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mtClean="0"/>
              <a:t>?????????????</a:t>
            </a:r>
          </a:p>
        </p:txBody>
      </p:sp>
      <p:sp>
        <p:nvSpPr>
          <p:cNvPr id="12290" name="AutoShape 5"/>
          <p:cNvSpPr>
            <a:spLocks noChangeArrowheads="1"/>
          </p:cNvSpPr>
          <p:nvPr/>
        </p:nvSpPr>
        <p:spPr bwMode="auto">
          <a:xfrm>
            <a:off x="5880101" y="2781301"/>
            <a:ext cx="1228725" cy="2087563"/>
          </a:xfrm>
          <a:custGeom>
            <a:avLst/>
            <a:gdLst>
              <a:gd name="T0" fmla="*/ 802084 w 21600"/>
              <a:gd name="T1" fmla="*/ 0 h 21600"/>
              <a:gd name="T2" fmla="*/ 802084 w 21600"/>
              <a:gd name="T3" fmla="*/ 1175027 h 21600"/>
              <a:gd name="T4" fmla="*/ 89253 w 21600"/>
              <a:gd name="T5" fmla="*/ 2087563 h 21600"/>
              <a:gd name="T6" fmla="*/ 1228725 w 21600"/>
              <a:gd name="T7" fmla="*/ 5875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544 h 21600"/>
              <a:gd name="T14" fmla="*/ 19706 w 21600"/>
              <a:gd name="T15" fmla="*/ 76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100" y="0"/>
                </a:lnTo>
                <a:lnTo>
                  <a:pt x="14100" y="4544"/>
                </a:lnTo>
                <a:lnTo>
                  <a:pt x="12427" y="4544"/>
                </a:lnTo>
                <a:cubicBezTo>
                  <a:pt x="5564" y="4544"/>
                  <a:pt x="0" y="7953"/>
                  <a:pt x="0" y="12158"/>
                </a:cubicBezTo>
                <a:lnTo>
                  <a:pt x="0" y="21600"/>
                </a:lnTo>
                <a:lnTo>
                  <a:pt x="3138" y="21600"/>
                </a:lnTo>
                <a:lnTo>
                  <a:pt x="3138" y="12158"/>
                </a:lnTo>
                <a:cubicBezTo>
                  <a:pt x="3138" y="9648"/>
                  <a:pt x="7297" y="7614"/>
                  <a:pt x="12427" y="7614"/>
                </a:cubicBezTo>
                <a:lnTo>
                  <a:pt x="14100" y="7614"/>
                </a:lnTo>
                <a:lnTo>
                  <a:pt x="14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708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6600"/>
              <a:t>TOURNEZ </a:t>
            </a:r>
            <a:r>
              <a:rPr lang="en-US" altLang="en-US" sz="6600">
                <a:cs typeface="Arial" panose="020B0604020202020204" pitchFamily="34" charset="0"/>
              </a:rPr>
              <a:t>À</a:t>
            </a:r>
            <a:r>
              <a:rPr lang="en-GB" altLang="en-US" sz="6600"/>
              <a:t> DROITE AU CARREFOUR! (Turn right at the cross-road)</a:t>
            </a:r>
          </a:p>
        </p:txBody>
      </p:sp>
    </p:spTree>
    <p:extLst>
      <p:ext uri="{BB962C8B-B14F-4D97-AF65-F5344CB8AC3E}">
        <p14:creationId xmlns:p14="http://schemas.microsoft.com/office/powerpoint/2010/main" val="32133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24113" y="2227263"/>
          <a:ext cx="72009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4582562" imgH="1620570" progId="">
                  <p:embed/>
                </p:oleObj>
              </mc:Choice>
              <mc:Fallback>
                <p:oleObj r:id="rId3" imgW="4582562" imgH="16205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227263"/>
                        <a:ext cx="72009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AutoShape 7"/>
          <p:cNvSpPr>
            <a:spLocks noChangeArrowheads="1"/>
          </p:cNvSpPr>
          <p:nvPr/>
        </p:nvSpPr>
        <p:spPr bwMode="auto">
          <a:xfrm>
            <a:off x="3935414" y="981076"/>
            <a:ext cx="4752975" cy="576263"/>
          </a:xfrm>
          <a:prstGeom prst="curvedDownArrow">
            <a:avLst>
              <a:gd name="adj1" fmla="val 164959"/>
              <a:gd name="adj2" fmla="val 329917"/>
              <a:gd name="adj3" fmla="val 33333"/>
            </a:avLst>
          </a:prstGeom>
          <a:gradFill rotWithShape="0">
            <a:gsLst>
              <a:gs pos="0">
                <a:srgbClr val="FFFF00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1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813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6000"/>
              <a:t>PASSEZ LE PONT! (go over the bridge)</a:t>
            </a:r>
          </a:p>
        </p:txBody>
      </p:sp>
    </p:spTree>
    <p:extLst>
      <p:ext uri="{BB962C8B-B14F-4D97-AF65-F5344CB8AC3E}">
        <p14:creationId xmlns:p14="http://schemas.microsoft.com/office/powerpoint/2010/main" val="354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813300" y="1052513"/>
          <a:ext cx="2420938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1776413" imgH="3170238" progId="">
                  <p:embed/>
                </p:oleObj>
              </mc:Choice>
              <mc:Fallback>
                <p:oleObj r:id="rId3" imgW="1776413" imgH="31702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1052513"/>
                        <a:ext cx="2420938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708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6600"/>
              <a:t>ALLEZ JUSQU</a:t>
            </a:r>
            <a:r>
              <a:rPr lang="ja-JP" altLang="en-GB" sz="6600"/>
              <a:t>’</a:t>
            </a:r>
            <a:r>
              <a:rPr lang="en-GB" altLang="ja-JP" sz="6600"/>
              <a:t>AUX FEUX! (go to the lights)</a:t>
            </a:r>
            <a:endParaRPr lang="en-GB" altLang="en-US" sz="6600"/>
          </a:p>
        </p:txBody>
      </p:sp>
    </p:spTree>
    <p:extLst>
      <p:ext uri="{BB962C8B-B14F-4D97-AF65-F5344CB8AC3E}">
        <p14:creationId xmlns:p14="http://schemas.microsoft.com/office/powerpoint/2010/main" val="23532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3"/>
          <p:cNvSpPr>
            <a:spLocks noChangeArrowheads="1"/>
          </p:cNvSpPr>
          <p:nvPr/>
        </p:nvSpPr>
        <p:spPr bwMode="auto">
          <a:xfrm rot="-5400000">
            <a:off x="3720307" y="-27780"/>
            <a:ext cx="4537075" cy="6697662"/>
          </a:xfrm>
          <a:custGeom>
            <a:avLst/>
            <a:gdLst>
              <a:gd name="T0" fmla="*/ 2268538 w 21600"/>
              <a:gd name="T1" fmla="*/ 0 h 21600"/>
              <a:gd name="T2" fmla="*/ 0 w 21600"/>
              <a:gd name="T3" fmla="*/ 4881231 h 21600"/>
              <a:gd name="T4" fmla="*/ 2268538 w 21600"/>
              <a:gd name="T5" fmla="*/ 5715648 h 21600"/>
              <a:gd name="T6" fmla="*/ 4537075 w 21600"/>
              <a:gd name="T7" fmla="*/ 48812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37 w 21600"/>
              <a:gd name="T13" fmla="*/ 13051 h 21600"/>
              <a:gd name="T14" fmla="*/ 19463 w 21600"/>
              <a:gd name="T15" fmla="*/ 184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781" y="6781"/>
                </a:lnTo>
                <a:lnTo>
                  <a:pt x="8954" y="6781"/>
                </a:lnTo>
                <a:lnTo>
                  <a:pt x="8954" y="13051"/>
                </a:lnTo>
                <a:lnTo>
                  <a:pt x="4652" y="13051"/>
                </a:lnTo>
                <a:lnTo>
                  <a:pt x="4652" y="9884"/>
                </a:lnTo>
                <a:lnTo>
                  <a:pt x="0" y="15742"/>
                </a:lnTo>
                <a:lnTo>
                  <a:pt x="4652" y="21600"/>
                </a:lnTo>
                <a:lnTo>
                  <a:pt x="4652" y="18433"/>
                </a:lnTo>
                <a:lnTo>
                  <a:pt x="16948" y="18433"/>
                </a:lnTo>
                <a:lnTo>
                  <a:pt x="16948" y="21600"/>
                </a:lnTo>
                <a:lnTo>
                  <a:pt x="21600" y="15742"/>
                </a:lnTo>
                <a:lnTo>
                  <a:pt x="16948" y="9884"/>
                </a:lnTo>
                <a:lnTo>
                  <a:pt x="16948" y="13051"/>
                </a:lnTo>
                <a:lnTo>
                  <a:pt x="12646" y="13051"/>
                </a:lnTo>
                <a:lnTo>
                  <a:pt x="12646" y="6781"/>
                </a:lnTo>
                <a:lnTo>
                  <a:pt x="14819" y="6781"/>
                </a:lnTo>
                <a:lnTo>
                  <a:pt x="1080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434" name="AutoShape 14"/>
          <p:cNvSpPr>
            <a:spLocks noChangeArrowheads="1"/>
          </p:cNvSpPr>
          <p:nvPr/>
        </p:nvSpPr>
        <p:spPr bwMode="auto">
          <a:xfrm flipH="1">
            <a:off x="6600825" y="2492375"/>
            <a:ext cx="1079500" cy="2736850"/>
          </a:xfrm>
          <a:custGeom>
            <a:avLst/>
            <a:gdLst>
              <a:gd name="T0" fmla="*/ 704674 w 21600"/>
              <a:gd name="T1" fmla="*/ 0 h 21600"/>
              <a:gd name="T2" fmla="*/ 704674 w 21600"/>
              <a:gd name="T3" fmla="*/ 1540492 h 21600"/>
              <a:gd name="T4" fmla="*/ 78414 w 21600"/>
              <a:gd name="T5" fmla="*/ 2736850 h 21600"/>
              <a:gd name="T6" fmla="*/ 1079500 w 21600"/>
              <a:gd name="T7" fmla="*/ 7702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544 h 21600"/>
              <a:gd name="T14" fmla="*/ 19706 w 21600"/>
              <a:gd name="T15" fmla="*/ 76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100" y="0"/>
                </a:lnTo>
                <a:lnTo>
                  <a:pt x="14100" y="4544"/>
                </a:lnTo>
                <a:lnTo>
                  <a:pt x="12427" y="4544"/>
                </a:lnTo>
                <a:cubicBezTo>
                  <a:pt x="5564" y="4544"/>
                  <a:pt x="0" y="7953"/>
                  <a:pt x="0" y="12158"/>
                </a:cubicBezTo>
                <a:lnTo>
                  <a:pt x="0" y="21600"/>
                </a:lnTo>
                <a:lnTo>
                  <a:pt x="3138" y="21600"/>
                </a:lnTo>
                <a:lnTo>
                  <a:pt x="3138" y="12158"/>
                </a:lnTo>
                <a:cubicBezTo>
                  <a:pt x="3138" y="9648"/>
                  <a:pt x="7297" y="7614"/>
                  <a:pt x="12427" y="7614"/>
                </a:cubicBezTo>
                <a:lnTo>
                  <a:pt x="14100" y="7614"/>
                </a:lnTo>
                <a:lnTo>
                  <a:pt x="14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1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368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6600"/>
              <a:t>PRENEZ LA PREMI</a:t>
            </a:r>
            <a:r>
              <a:rPr lang="en-US" altLang="en-US" sz="6600">
                <a:cs typeface="Arial" panose="020B0604020202020204" pitchFamily="34" charset="0"/>
              </a:rPr>
              <a:t>È</a:t>
            </a:r>
            <a:r>
              <a:rPr lang="en-GB" altLang="en-US" sz="6600"/>
              <a:t>RE RUE </a:t>
            </a:r>
            <a:r>
              <a:rPr lang="en-US" altLang="en-US" sz="6600"/>
              <a:t>À</a:t>
            </a:r>
            <a:r>
              <a:rPr lang="en-GB" altLang="en-US" sz="6600"/>
              <a:t> GAUCHE! (Take the first street on the left)</a:t>
            </a:r>
          </a:p>
        </p:txBody>
      </p:sp>
    </p:spTree>
    <p:extLst>
      <p:ext uri="{BB962C8B-B14F-4D97-AF65-F5344CB8AC3E}">
        <p14:creationId xmlns:p14="http://schemas.microsoft.com/office/powerpoint/2010/main" val="24264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51</TotalTime>
  <Words>413</Words>
  <Application>Microsoft Office PowerPoint</Application>
  <PresentationFormat>Widescreen</PresentationFormat>
  <Paragraphs>32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Gill Sans MT</vt:lpstr>
      <vt:lpstr>Impact</vt:lpstr>
      <vt:lpstr>メイリオ</vt:lpstr>
      <vt:lpstr>Wingdings</vt:lpstr>
      <vt:lpstr>Badge</vt:lpstr>
      <vt:lpstr>Directions de la rue</vt:lpstr>
      <vt:lpstr>PowerPoint Presentation</vt:lpstr>
      <vt:lpstr>TOURNEZ À DROITE AU CARREFOUR! (Turn right at the cross-road)</vt:lpstr>
      <vt:lpstr>PowerPoint Presentation</vt:lpstr>
      <vt:lpstr>PASSEZ LE PONT! (go over the bridge)</vt:lpstr>
      <vt:lpstr>PowerPoint Presentation</vt:lpstr>
      <vt:lpstr>ALLEZ JUSQU’AUX FEUX! (go to the lights)</vt:lpstr>
      <vt:lpstr>PowerPoint Presentation</vt:lpstr>
      <vt:lpstr>PRENEZ LA PREMIÈRE RUE À GAUCHE! (Take the first street on the left)</vt:lpstr>
      <vt:lpstr>PowerPoint Presentation</vt:lpstr>
      <vt:lpstr>PRENEZ LA TROISIÈME RUE À DROITE! (take the 3rd road on the right)</vt:lpstr>
      <vt:lpstr>PowerPoint Presentation</vt:lpstr>
      <vt:lpstr>TRAVERSEZ LA PLACE! (Go through)</vt:lpstr>
      <vt:lpstr>Review</vt:lpstr>
      <vt:lpstr>Activite A participation</vt:lpstr>
      <vt:lpstr>PowerPoint Presentation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de la rue</dc:title>
  <dc:creator>User</dc:creator>
  <cp:lastModifiedBy>User</cp:lastModifiedBy>
  <cp:revision>5</cp:revision>
  <cp:lastPrinted>2019-05-10T13:30:58Z</cp:lastPrinted>
  <dcterms:created xsi:type="dcterms:W3CDTF">2019-04-26T10:11:12Z</dcterms:created>
  <dcterms:modified xsi:type="dcterms:W3CDTF">2019-05-10T13:42:11Z</dcterms:modified>
</cp:coreProperties>
</file>