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369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36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5225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130E4E-04C5-43D4-A2C9-110EB0C27D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142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2238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01257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6920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80204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564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594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19657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666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103FA9-AB07-456F-94CC-931C2F822496}" type="datetimeFigureOut">
              <a:rPr lang="en-CA" smtClean="0"/>
              <a:t>2019-05-03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F4A624-B420-4B7B-B473-07AA986F9726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617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Directions Part 2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l’interieur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8381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ellenvale junior high floor plan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1110" y="2089658"/>
            <a:ext cx="5524306" cy="404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p-Down Arrow 2"/>
          <p:cNvSpPr/>
          <p:nvPr/>
        </p:nvSpPr>
        <p:spPr>
          <a:xfrm>
            <a:off x="3172408" y="3331029"/>
            <a:ext cx="289249" cy="6531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587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ellenvale junior high floor plan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salle</a:t>
            </a:r>
            <a:r>
              <a:rPr lang="en-US" dirty="0" smtClean="0"/>
              <a:t> de Mme. Short </a:t>
            </a:r>
            <a:r>
              <a:rPr lang="en-US" dirty="0" err="1" smtClean="0"/>
              <a:t>est</a:t>
            </a:r>
            <a:r>
              <a:rPr lang="en-US" dirty="0" smtClean="0"/>
              <a:t> entre la </a:t>
            </a:r>
            <a:r>
              <a:rPr lang="en-US" dirty="0" err="1" smtClean="0"/>
              <a:t>salle</a:t>
            </a:r>
            <a:r>
              <a:rPr lang="en-US" dirty="0" smtClean="0"/>
              <a:t> de Mme. </a:t>
            </a:r>
            <a:r>
              <a:rPr lang="en-US" dirty="0" err="1" smtClean="0"/>
              <a:t>Legge</a:t>
            </a:r>
            <a:r>
              <a:rPr lang="en-US" dirty="0" smtClean="0"/>
              <a:t> et M. </a:t>
            </a:r>
            <a:r>
              <a:rPr lang="en-US" dirty="0" err="1" smtClean="0"/>
              <a:t>Leveck</a:t>
            </a:r>
            <a:r>
              <a:rPr lang="en-US" dirty="0" smtClean="0"/>
              <a:t>.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1110" y="2089658"/>
            <a:ext cx="5524306" cy="404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p-Down Arrow 2"/>
          <p:cNvSpPr/>
          <p:nvPr/>
        </p:nvSpPr>
        <p:spPr>
          <a:xfrm>
            <a:off x="3172408" y="3331029"/>
            <a:ext cx="289249" cy="65314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120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Pour </a:t>
            </a:r>
            <a:r>
              <a:rPr lang="en-US" dirty="0" err="1" smtClean="0"/>
              <a:t>chaqu’un</a:t>
            </a:r>
            <a:r>
              <a:rPr lang="en-US" dirty="0" smtClean="0"/>
              <a:t> des questions, </a:t>
            </a:r>
            <a:r>
              <a:rPr lang="en-US" dirty="0" err="1" smtClean="0"/>
              <a:t>repondre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sur la </a:t>
            </a:r>
            <a:r>
              <a:rPr lang="en-US" dirty="0" err="1" smtClean="0"/>
              <a:t>rez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chaussee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la </a:t>
            </a:r>
            <a:r>
              <a:rPr lang="en-US" dirty="0" err="1" smtClean="0"/>
              <a:t>deuxieme</a:t>
            </a:r>
            <a:r>
              <a:rPr lang="en-US" dirty="0" smtClean="0"/>
              <a:t> </a:t>
            </a:r>
            <a:r>
              <a:rPr lang="en-US" dirty="0" err="1" smtClean="0"/>
              <a:t>etage</a:t>
            </a:r>
            <a:r>
              <a:rPr lang="en-US" dirty="0" smtClean="0"/>
              <a:t>; et </a:t>
            </a:r>
            <a:r>
              <a:rPr lang="en-US" dirty="0" err="1" smtClean="0"/>
              <a:t>donne</a:t>
            </a:r>
            <a:r>
              <a:rPr lang="en-US" dirty="0" smtClean="0"/>
              <a:t> un description du location (entre, a cote de, </a:t>
            </a:r>
            <a:r>
              <a:rPr lang="en-US" dirty="0" err="1" smtClean="0"/>
              <a:t>en</a:t>
            </a:r>
            <a:r>
              <a:rPr lang="en-US" smtClean="0"/>
              <a:t> face de)</a:t>
            </a:r>
          </a:p>
          <a:p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sale de Mme. </a:t>
            </a:r>
            <a:r>
              <a:rPr lang="en-US" dirty="0" err="1" smtClean="0"/>
              <a:t>Shortt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bureau de M. Lewis</a:t>
            </a:r>
          </a:p>
          <a:p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</a:t>
            </a:r>
            <a:r>
              <a:rPr lang="en-US" dirty="0" err="1" smtClean="0"/>
              <a:t>bibliotheque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la sale de Mme. Coles?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3305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Object 9"/>
          <p:cNvGraphicFramePr>
            <a:graphicFrameLocks noGrp="1" noChangeAspect="1"/>
          </p:cNvGraphicFramePr>
          <p:nvPr>
            <p:ph sz="half" idx="1"/>
          </p:nvPr>
        </p:nvGraphicFramePr>
        <p:xfrm>
          <a:off x="7416800" y="2276475"/>
          <a:ext cx="5969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r:id="rId3" imgW="1576426" imgH="1942186" progId="">
                  <p:embed/>
                </p:oleObj>
              </mc:Choice>
              <mc:Fallback>
                <p:oleObj r:id="rId3" imgW="1576426" imgH="19421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2276475"/>
                        <a:ext cx="5969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9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466013" y="3500438"/>
          <a:ext cx="6429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r:id="rId5" imgW="1576426" imgH="1942186" progId="">
                  <p:embed/>
                </p:oleObj>
              </mc:Choice>
              <mc:Fallback>
                <p:oleObj r:id="rId5" imgW="1576426" imgH="19421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6013" y="3500438"/>
                        <a:ext cx="6429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1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19963" y="973138"/>
          <a:ext cx="11525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r:id="rId6" imgW="3356610" imgH="2343785" progId="">
                  <p:embed/>
                </p:oleObj>
              </mc:Choice>
              <mc:Fallback>
                <p:oleObj r:id="rId6" imgW="3356610" imgH="234378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973138"/>
                        <a:ext cx="1152525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Line 4"/>
          <p:cNvSpPr>
            <a:spLocks noChangeShapeType="1"/>
          </p:cNvSpPr>
          <p:nvPr/>
        </p:nvSpPr>
        <p:spPr bwMode="auto">
          <a:xfrm>
            <a:off x="4583113" y="1412875"/>
            <a:ext cx="26654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flipH="1" flipV="1">
            <a:off x="4583113" y="1412876"/>
            <a:ext cx="0" cy="41767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4583113" y="2636838"/>
            <a:ext cx="25193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4583114" y="3860800"/>
            <a:ext cx="25923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98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497" y="289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Prenez</a:t>
            </a:r>
            <a:r>
              <a:rPr lang="en-US" dirty="0" smtClean="0"/>
              <a:t> la </a:t>
            </a:r>
            <a:r>
              <a:rPr lang="en-US" dirty="0" err="1" smtClean="0"/>
              <a:t>troiseme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 a la </a:t>
            </a:r>
            <a:r>
              <a:rPr lang="en-US" dirty="0" err="1" smtClean="0"/>
              <a:t>droite</a:t>
            </a:r>
            <a:r>
              <a:rPr lang="en-US" dirty="0" smtClean="0"/>
              <a:t>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7416800" y="2276475"/>
          <a:ext cx="5969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r:id="rId3" imgW="1576426" imgH="1942186" progId="">
                  <p:embed/>
                </p:oleObj>
              </mc:Choice>
              <mc:Fallback>
                <p:oleObj r:id="rId3" imgW="1576426" imgH="19421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6800" y="2276475"/>
                        <a:ext cx="5969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9"/>
          <p:cNvGraphicFramePr>
            <a:graphicFrameLocks noChangeAspect="1"/>
          </p:cNvGraphicFramePr>
          <p:nvPr/>
        </p:nvGraphicFramePr>
        <p:xfrm>
          <a:off x="7466013" y="3500438"/>
          <a:ext cx="6429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r:id="rId5" imgW="1576426" imgH="1942186" progId="">
                  <p:embed/>
                </p:oleObj>
              </mc:Choice>
              <mc:Fallback>
                <p:oleObj r:id="rId5" imgW="1576426" imgH="19421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6013" y="3500438"/>
                        <a:ext cx="6429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5"/>
          <p:cNvGraphicFramePr>
            <a:graphicFrameLocks noChangeAspect="1"/>
          </p:cNvGraphicFramePr>
          <p:nvPr/>
        </p:nvGraphicFramePr>
        <p:xfrm>
          <a:off x="7319963" y="973138"/>
          <a:ext cx="11525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r:id="rId6" imgW="3356610" imgH="2343785" progId="">
                  <p:embed/>
                </p:oleObj>
              </mc:Choice>
              <mc:Fallback>
                <p:oleObj r:id="rId6" imgW="3356610" imgH="234378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973138"/>
                        <a:ext cx="1152525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4583113" y="1412875"/>
            <a:ext cx="26654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4583113" y="1412876"/>
            <a:ext cx="0" cy="41767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4583113" y="2636838"/>
            <a:ext cx="25193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4583114" y="3860800"/>
            <a:ext cx="25923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3051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68580"/>
              </p:ext>
            </p:extLst>
          </p:nvPr>
        </p:nvGraphicFramePr>
        <p:xfrm>
          <a:off x="3297368" y="1335039"/>
          <a:ext cx="5969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r:id="rId3" imgW="1576426" imgH="1942186" progId="">
                  <p:embed/>
                </p:oleObj>
              </mc:Choice>
              <mc:Fallback>
                <p:oleObj r:id="rId3" imgW="1576426" imgH="19421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368" y="1335039"/>
                        <a:ext cx="5969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08543"/>
              </p:ext>
            </p:extLst>
          </p:nvPr>
        </p:nvGraphicFramePr>
        <p:xfrm>
          <a:off x="3148499" y="3809951"/>
          <a:ext cx="6429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r:id="rId5" imgW="1576426" imgH="1942186" progId="">
                  <p:embed/>
                </p:oleObj>
              </mc:Choice>
              <mc:Fallback>
                <p:oleObj r:id="rId5" imgW="1576426" imgH="19421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499" y="3809951"/>
                        <a:ext cx="6429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834172"/>
              </p:ext>
            </p:extLst>
          </p:nvPr>
        </p:nvGraphicFramePr>
        <p:xfrm>
          <a:off x="3285510" y="2551858"/>
          <a:ext cx="11525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r:id="rId6" imgW="3356610" imgH="2343785" progId="">
                  <p:embed/>
                </p:oleObj>
              </mc:Choice>
              <mc:Fallback>
                <p:oleObj r:id="rId6" imgW="3356610" imgH="234378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5510" y="2551858"/>
                        <a:ext cx="1152525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079260" y="1758107"/>
            <a:ext cx="26654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6744672" y="1758107"/>
            <a:ext cx="0" cy="41767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225310" y="2954289"/>
            <a:ext cx="25193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152285" y="4206032"/>
            <a:ext cx="25923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5370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153" y="267884"/>
            <a:ext cx="10178322" cy="1492132"/>
          </a:xfrm>
        </p:spPr>
        <p:txBody>
          <a:bodyPr/>
          <a:lstStyle/>
          <a:p>
            <a:r>
              <a:rPr lang="en-US" dirty="0" err="1" smtClean="0"/>
              <a:t>Prenez</a:t>
            </a:r>
            <a:r>
              <a:rPr lang="en-US" dirty="0" smtClean="0"/>
              <a:t> la </a:t>
            </a:r>
            <a:r>
              <a:rPr lang="en-US" dirty="0" err="1" smtClean="0"/>
              <a:t>deuxieme</a:t>
            </a:r>
            <a:r>
              <a:rPr lang="en-US" dirty="0" smtClean="0"/>
              <a:t> </a:t>
            </a:r>
            <a:r>
              <a:rPr lang="en-US" dirty="0" err="1" smtClean="0"/>
              <a:t>porte</a:t>
            </a:r>
            <a:r>
              <a:rPr lang="en-US" dirty="0" smtClean="0"/>
              <a:t> a la gauche.</a:t>
            </a:r>
            <a:endParaRPr lang="en-CA" dirty="0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083489"/>
              </p:ext>
            </p:extLst>
          </p:nvPr>
        </p:nvGraphicFramePr>
        <p:xfrm>
          <a:off x="3297368" y="1944641"/>
          <a:ext cx="5969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r:id="rId3" imgW="1576426" imgH="1942186" progId="">
                  <p:embed/>
                </p:oleObj>
              </mc:Choice>
              <mc:Fallback>
                <p:oleObj r:id="rId3" imgW="1576426" imgH="19421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368" y="1944641"/>
                        <a:ext cx="5969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534716"/>
              </p:ext>
            </p:extLst>
          </p:nvPr>
        </p:nvGraphicFramePr>
        <p:xfrm>
          <a:off x="3148499" y="4419553"/>
          <a:ext cx="6429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r:id="rId5" imgW="1576426" imgH="1942186" progId="">
                  <p:embed/>
                </p:oleObj>
              </mc:Choice>
              <mc:Fallback>
                <p:oleObj r:id="rId5" imgW="1576426" imgH="194218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499" y="4419553"/>
                        <a:ext cx="642937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504969"/>
              </p:ext>
            </p:extLst>
          </p:nvPr>
        </p:nvGraphicFramePr>
        <p:xfrm>
          <a:off x="3285510" y="3161460"/>
          <a:ext cx="1152525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r:id="rId6" imgW="3356610" imgH="2343785" progId="">
                  <p:embed/>
                </p:oleObj>
              </mc:Choice>
              <mc:Fallback>
                <p:oleObj r:id="rId6" imgW="3356610" imgH="234378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5510" y="3161460"/>
                        <a:ext cx="1152525" cy="804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079260" y="2367709"/>
            <a:ext cx="26654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 flipV="1">
            <a:off x="6744672" y="2367709"/>
            <a:ext cx="0" cy="41767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225310" y="3563891"/>
            <a:ext cx="25193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152285" y="4815634"/>
            <a:ext cx="25923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318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6146" name="Picture 2" descr="Image result for stairs clip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091" y="1583029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3862873" y="2155371"/>
            <a:ext cx="1408923" cy="1082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287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Montez les </a:t>
            </a:r>
            <a:r>
              <a:rPr lang="en-US" dirty="0" err="1" smtClean="0"/>
              <a:t>escaliers</a:t>
            </a:r>
            <a:r>
              <a:rPr lang="en-US" dirty="0" smtClean="0"/>
              <a:t>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Image result for stairs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091" y="1583029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3862873" y="2155371"/>
            <a:ext cx="1408923" cy="1082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526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741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126" y="1825625"/>
            <a:ext cx="3725960" cy="372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67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38443" y="1319985"/>
            <a:ext cx="4318266" cy="323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658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Descendez</a:t>
            </a:r>
            <a:r>
              <a:rPr lang="en-US" dirty="0" smtClean="0"/>
              <a:t> les </a:t>
            </a:r>
            <a:r>
              <a:rPr lang="en-US" dirty="0" err="1" smtClean="0"/>
              <a:t>escaliers</a:t>
            </a:r>
            <a:r>
              <a:rPr lang="en-US" dirty="0" smtClean="0"/>
              <a:t>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741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126" y="1825625"/>
            <a:ext cx="3725960" cy="372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482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Activite</a:t>
            </a:r>
            <a:r>
              <a:rPr lang="en-US" dirty="0" smtClean="0"/>
              <a:t>- a </a:t>
            </a:r>
            <a:r>
              <a:rPr lang="en-US" dirty="0" err="1" smtClean="0"/>
              <a:t>remettre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Give </a:t>
            </a:r>
            <a:r>
              <a:rPr lang="en-CA" dirty="0"/>
              <a:t>directions (IN FRENCH) on how to get to the following locations in OUR SCHOOL from this </a:t>
            </a:r>
            <a:r>
              <a:rPr lang="en-CA" dirty="0" smtClean="0"/>
              <a:t>classroom (Salle de Mme. Carter) </a:t>
            </a:r>
            <a:r>
              <a:rPr lang="en-CA" dirty="0"/>
              <a:t>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Les Toilettes des garcons: The </a:t>
            </a:r>
            <a:r>
              <a:rPr lang="en-CA" dirty="0"/>
              <a:t>Boys </a:t>
            </a:r>
            <a:r>
              <a:rPr lang="en-CA" dirty="0" smtClean="0"/>
              <a:t>Washroom (upstairs)</a:t>
            </a:r>
            <a:endParaRPr lang="en-CA" dirty="0"/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Les </a:t>
            </a:r>
            <a:r>
              <a:rPr lang="en-CA" dirty="0" smtClean="0"/>
              <a:t>Toilettes des </a:t>
            </a:r>
            <a:r>
              <a:rPr lang="en-CA" dirty="0" err="1" smtClean="0"/>
              <a:t>Filles</a:t>
            </a:r>
            <a:r>
              <a:rPr lang="en-CA" dirty="0" smtClean="0"/>
              <a:t>: </a:t>
            </a:r>
            <a:r>
              <a:rPr lang="en-CA" dirty="0" smtClean="0"/>
              <a:t>The </a:t>
            </a:r>
            <a:r>
              <a:rPr lang="en-CA" dirty="0"/>
              <a:t>Girls </a:t>
            </a:r>
            <a:r>
              <a:rPr lang="en-CA" dirty="0" smtClean="0"/>
              <a:t>Washroom (upstairs)</a:t>
            </a:r>
            <a:endParaRPr lang="en-CA" dirty="0"/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Le </a:t>
            </a:r>
            <a:r>
              <a:rPr lang="en-CA" dirty="0" err="1" smtClean="0"/>
              <a:t>Bibliotheque</a:t>
            </a:r>
            <a:r>
              <a:rPr lang="en-CA" dirty="0" smtClean="0"/>
              <a:t>: The </a:t>
            </a:r>
            <a:r>
              <a:rPr lang="en-CA" dirty="0"/>
              <a:t>Library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Le </a:t>
            </a:r>
            <a:r>
              <a:rPr lang="en-CA" dirty="0" err="1" smtClean="0"/>
              <a:t>gymnase</a:t>
            </a:r>
            <a:r>
              <a:rPr lang="en-CA" dirty="0" smtClean="0"/>
              <a:t>: The </a:t>
            </a:r>
            <a:r>
              <a:rPr lang="en-CA" dirty="0"/>
              <a:t>Gym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 smtClean="0"/>
              <a:t>Le Bureau: The Office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La Salle de Mme. Sparks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La Salle de M. </a:t>
            </a:r>
            <a:r>
              <a:rPr lang="en-US" smtClean="0"/>
              <a:t>Emberly</a:t>
            </a:r>
            <a:endParaRPr lang="en-CA" dirty="0" smtClean="0"/>
          </a:p>
          <a:p>
            <a:pPr marL="914400" lvl="1" indent="-457200">
              <a:buFont typeface="+mj-lt"/>
              <a:buAutoNum type="arabicPeriod"/>
            </a:pPr>
            <a:endParaRPr lang="en-CA" dirty="0" smtClean="0"/>
          </a:p>
          <a:p>
            <a:pPr marL="914400" lvl="1" indent="-45720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9741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136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C’est</a:t>
            </a:r>
            <a:r>
              <a:rPr lang="en-US" dirty="0" smtClean="0"/>
              <a:t> au </a:t>
            </a:r>
            <a:r>
              <a:rPr lang="en-US" dirty="0" err="1" smtClean="0"/>
              <a:t>rez</a:t>
            </a:r>
            <a:r>
              <a:rPr lang="en-US" dirty="0" smtClean="0"/>
              <a:t> de </a:t>
            </a:r>
            <a:r>
              <a:rPr lang="en-US" dirty="0" err="1" smtClean="0"/>
              <a:t>chaussee</a:t>
            </a:r>
            <a:r>
              <a:rPr lang="en-US" dirty="0" smtClean="0"/>
              <a:t> (Ground Floor)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20822" y="2086105"/>
            <a:ext cx="4318266" cy="323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80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702" y="4056063"/>
            <a:ext cx="10515600" cy="1325563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2050" name="Picture 2" descr="Image result for first flo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294" y="742208"/>
            <a:ext cx="5753100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03927" y="1451295"/>
            <a:ext cx="1451295" cy="8640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800213" y="822120"/>
            <a:ext cx="4425528" cy="14722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702804" y="3053593"/>
            <a:ext cx="1895912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Quatrieme</a:t>
            </a:r>
            <a:r>
              <a:rPr lang="en-US" dirty="0" smtClean="0"/>
              <a:t> </a:t>
            </a:r>
            <a:r>
              <a:rPr lang="en-US" dirty="0" err="1" smtClean="0"/>
              <a:t>Etage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Troisieme</a:t>
            </a:r>
            <a:r>
              <a:rPr lang="en-US" dirty="0" smtClean="0"/>
              <a:t> </a:t>
            </a:r>
            <a:r>
              <a:rPr lang="en-US" dirty="0" err="1" smtClean="0"/>
              <a:t>Etage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Deuxieme</a:t>
            </a:r>
            <a:r>
              <a:rPr lang="en-US" dirty="0" smtClean="0"/>
              <a:t> </a:t>
            </a:r>
            <a:r>
              <a:rPr lang="en-US" dirty="0" err="1" smtClean="0"/>
              <a:t>Etage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Rez</a:t>
            </a:r>
            <a:r>
              <a:rPr lang="en-US" dirty="0" smtClean="0"/>
              <a:t> </a:t>
            </a:r>
            <a:r>
              <a:rPr lang="en-US" dirty="0" err="1" smtClean="0"/>
              <a:t>Chaussee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472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first flo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294" y="742208"/>
            <a:ext cx="5753100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03927" y="1451295"/>
            <a:ext cx="1451295" cy="8640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800213" y="822120"/>
            <a:ext cx="4425528" cy="147226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702804" y="3053593"/>
            <a:ext cx="1895912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Quatrieme</a:t>
            </a:r>
            <a:r>
              <a:rPr lang="en-US" dirty="0" smtClean="0"/>
              <a:t> </a:t>
            </a:r>
            <a:r>
              <a:rPr lang="en-US" dirty="0" err="1" smtClean="0"/>
              <a:t>Etage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Troisieme</a:t>
            </a:r>
            <a:r>
              <a:rPr lang="en-US" dirty="0" smtClean="0"/>
              <a:t> </a:t>
            </a:r>
            <a:r>
              <a:rPr lang="en-US" dirty="0" err="1" smtClean="0"/>
              <a:t>Etage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Deuxieme</a:t>
            </a:r>
            <a:r>
              <a:rPr lang="en-US" dirty="0" smtClean="0"/>
              <a:t> </a:t>
            </a:r>
            <a:r>
              <a:rPr lang="en-US" dirty="0" err="1" smtClean="0"/>
              <a:t>Etage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Rez</a:t>
            </a:r>
            <a:r>
              <a:rPr lang="en-US" dirty="0" smtClean="0"/>
              <a:t> </a:t>
            </a:r>
            <a:r>
              <a:rPr lang="en-US" dirty="0" err="1" smtClean="0"/>
              <a:t>Chaussee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649" y="408911"/>
            <a:ext cx="10515600" cy="1325563"/>
          </a:xfrm>
        </p:spPr>
        <p:txBody>
          <a:bodyPr/>
          <a:lstStyle/>
          <a:p>
            <a:r>
              <a:rPr lang="en-US" dirty="0" err="1" smtClean="0"/>
              <a:t>C’est</a:t>
            </a:r>
            <a:r>
              <a:rPr lang="en-US" dirty="0" smtClean="0"/>
              <a:t> au </a:t>
            </a:r>
            <a:r>
              <a:rPr lang="en-US" dirty="0" err="1" smtClean="0"/>
              <a:t>deuxieme</a:t>
            </a:r>
            <a:r>
              <a:rPr lang="en-US" dirty="0" smtClean="0"/>
              <a:t> </a:t>
            </a:r>
            <a:r>
              <a:rPr lang="en-US" dirty="0" err="1" smtClean="0"/>
              <a:t>etage</a:t>
            </a:r>
            <a:r>
              <a:rPr lang="en-US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553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ellenvale junior high floor plan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1110" y="2089658"/>
            <a:ext cx="5524306" cy="404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Up Arrow 8"/>
          <p:cNvSpPr/>
          <p:nvPr/>
        </p:nvSpPr>
        <p:spPr>
          <a:xfrm>
            <a:off x="7100596" y="2883159"/>
            <a:ext cx="251926" cy="2146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44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ellenvale junior high floor plan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salle</a:t>
            </a:r>
            <a:r>
              <a:rPr lang="en-US" dirty="0" smtClean="0"/>
              <a:t> de band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face des </a:t>
            </a:r>
            <a:r>
              <a:rPr lang="en-US" dirty="0" err="1" smtClean="0"/>
              <a:t>escaliers</a:t>
            </a:r>
            <a:r>
              <a:rPr lang="en-US" dirty="0" smtClean="0"/>
              <a:t>.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1110" y="2089658"/>
            <a:ext cx="5524306" cy="404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Up Arrow 8"/>
          <p:cNvSpPr/>
          <p:nvPr/>
        </p:nvSpPr>
        <p:spPr>
          <a:xfrm>
            <a:off x="7100596" y="2883159"/>
            <a:ext cx="251926" cy="2146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860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ellenvale junior high floor plan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1110" y="2089658"/>
            <a:ext cx="5524306" cy="404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Arrow 1"/>
          <p:cNvSpPr/>
          <p:nvPr/>
        </p:nvSpPr>
        <p:spPr>
          <a:xfrm>
            <a:off x="3554963" y="2453951"/>
            <a:ext cx="513184" cy="3172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0126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ellenvale junior high floor plan"/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salle</a:t>
            </a:r>
            <a:r>
              <a:rPr lang="en-US" dirty="0" smtClean="0"/>
              <a:t> Mme. Carter </a:t>
            </a:r>
            <a:r>
              <a:rPr lang="en-US" dirty="0" err="1" smtClean="0"/>
              <a:t>est</a:t>
            </a:r>
            <a:r>
              <a:rPr lang="en-US" dirty="0" smtClean="0"/>
              <a:t> a cote de la </a:t>
            </a:r>
            <a:r>
              <a:rPr lang="en-US" dirty="0" err="1" smtClean="0"/>
              <a:t>labo</a:t>
            </a:r>
            <a:r>
              <a:rPr lang="en-US" dirty="0" smtClean="0"/>
              <a:t> de science.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1110" y="2089658"/>
            <a:ext cx="5524306" cy="404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Left Arrow 1"/>
          <p:cNvSpPr/>
          <p:nvPr/>
        </p:nvSpPr>
        <p:spPr>
          <a:xfrm>
            <a:off x="3554963" y="2453951"/>
            <a:ext cx="513184" cy="3172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503840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16</TotalTime>
  <Words>253</Words>
  <Application>Microsoft Office PowerPoint</Application>
  <PresentationFormat>Widescreen</PresentationFormat>
  <Paragraphs>40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Impact</vt:lpstr>
      <vt:lpstr>Badge</vt:lpstr>
      <vt:lpstr>Les Directions Part 2</vt:lpstr>
      <vt:lpstr>PowerPoint Presentation</vt:lpstr>
      <vt:lpstr>C’est au rez de chaussee (Ground Floor)</vt:lpstr>
      <vt:lpstr>PowerPoint Presentation</vt:lpstr>
      <vt:lpstr>C’est au deuxieme etage.</vt:lpstr>
      <vt:lpstr>PowerPoint Presentation</vt:lpstr>
      <vt:lpstr>La salle de band est en face des escaliers.</vt:lpstr>
      <vt:lpstr>PowerPoint Presentation</vt:lpstr>
      <vt:lpstr>La salle Mme. Carter est a cote de la labo de science.</vt:lpstr>
      <vt:lpstr>PowerPoint Presentation</vt:lpstr>
      <vt:lpstr>La salle de Mme. Short est entre la salle de Mme. Legge et M. Leveck.</vt:lpstr>
      <vt:lpstr>Assignment</vt:lpstr>
      <vt:lpstr>PowerPoint Presentation</vt:lpstr>
      <vt:lpstr>Prenez la troiseme porte a la droite.</vt:lpstr>
      <vt:lpstr>PowerPoint Presentation</vt:lpstr>
      <vt:lpstr>Prenez la deuxieme porte a la gauche.</vt:lpstr>
      <vt:lpstr>PowerPoint Presentation</vt:lpstr>
      <vt:lpstr>Montez les escaliers.</vt:lpstr>
      <vt:lpstr>PowerPoint Presentation</vt:lpstr>
      <vt:lpstr>Descendez les escaliers.</vt:lpstr>
      <vt:lpstr>Activite- a remettre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Directions Part 2</dc:title>
  <dc:creator>User</dc:creator>
  <cp:lastModifiedBy>User</cp:lastModifiedBy>
  <cp:revision>7</cp:revision>
  <dcterms:created xsi:type="dcterms:W3CDTF">2019-04-26T10:23:11Z</dcterms:created>
  <dcterms:modified xsi:type="dcterms:W3CDTF">2019-05-03T15:23:37Z</dcterms:modified>
</cp:coreProperties>
</file>