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720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54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92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81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60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32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0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16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69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806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51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6DB4-B833-44B8-A8E2-EADABB42D299}" type="datetimeFigureOut">
              <a:rPr lang="en-CA" smtClean="0"/>
              <a:t>2019-02-11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94BC4-027A-4988-A0CE-87D6D0A4E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14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latin typeface="Times New Roman" charset="0"/>
                <a:cs typeface="+mj-cs"/>
              </a:rPr>
              <a:t>Review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latin typeface="Times New Roman" charset="0"/>
                <a:cs typeface="+mn-cs"/>
              </a:rPr>
              <a:t>	What is the formula for density?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latin typeface="Times New Roman" charset="0"/>
                <a:cs typeface="+mn-cs"/>
              </a:rPr>
              <a:t>	What happens if you pour together liquids that have different densities?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latin typeface="Times New Roman" charset="0"/>
                <a:cs typeface="+mn-cs"/>
              </a:rPr>
              <a:t>	Will the liquid on the top have the highest or lowest density?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latin typeface="Times New Roman" charset="0"/>
                <a:cs typeface="+mn-cs"/>
              </a:rPr>
              <a:t>	Will the liquid on the bottom have the highest or lowest density</a:t>
            </a:r>
            <a:r>
              <a:rPr lang="en-US" b="1" dirty="0" smtClean="0">
                <a:latin typeface="Times New Roman" charset="0"/>
                <a:cs typeface="+mn-cs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Times New Roman" charset="0"/>
              </a:rPr>
              <a:t>Jake has a book, a ruler, and a balance. 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 New Roman" charset="0"/>
              </a:rPr>
              <a:t>How can Jake find the density of the book with the tools he has?</a:t>
            </a:r>
          </a:p>
          <a:p>
            <a:pPr eaLnBrk="1" hangingPunct="1">
              <a:buFontTx/>
              <a:buNone/>
              <a:defRPr/>
            </a:pPr>
            <a:endParaRPr lang="en-US" b="1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2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User</dc:creator>
  <cp:lastModifiedBy>User</cp:lastModifiedBy>
  <cp:revision>1</cp:revision>
  <dcterms:created xsi:type="dcterms:W3CDTF">2019-02-11T18:09:33Z</dcterms:created>
  <dcterms:modified xsi:type="dcterms:W3CDTF">2019-02-11T18:09:45Z</dcterms:modified>
</cp:coreProperties>
</file>