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349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3320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0892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79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251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243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2917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74703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310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660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050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758A6D7-D82F-4B57-8772-A2D52ED324CD}" type="datetimeFigureOut">
              <a:rPr lang="en-CA" smtClean="0"/>
              <a:t>2018-11-14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BEA7E58-2406-4843-81CE-A810C7DF9573}" type="slidenum">
              <a:rPr lang="en-CA" smtClean="0"/>
              <a:t>‹#›</a:t>
            </a:fld>
            <a:endParaRPr lang="en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6891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Lecture</a:t>
            </a:r>
            <a:endParaRPr lang="en-CA" alt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A" altLang="en-US" sz="2400" dirty="0"/>
              <a:t>	Bonjour classe. Aujourd’hui c’est le mercredi 7 novembre. Dans notre classe de Français nous parlons au propos de nos préférences. Moi, je préfère faire la course, la couleur violet et la science. </a:t>
            </a:r>
          </a:p>
          <a:p>
            <a:pPr marL="0" indent="0">
              <a:buNone/>
            </a:pPr>
            <a:r>
              <a:rPr lang="fr-CA" altLang="en-US" sz="2000"/>
              <a:t>	</a:t>
            </a:r>
            <a:r>
              <a:rPr lang="fr-CA" altLang="en-US" sz="2400"/>
              <a:t>Hope, Melia </a:t>
            </a:r>
            <a:r>
              <a:rPr lang="fr-CA" altLang="en-US" sz="2400" smtClean="0"/>
              <a:t>et </a:t>
            </a:r>
            <a:r>
              <a:rPr lang="fr-CA" altLang="en-US" sz="2400"/>
              <a:t>Vanessa préfèrent le basketball. </a:t>
            </a:r>
            <a:r>
              <a:rPr lang="fr-CA" altLang="en-US" sz="2400" dirty="0"/>
              <a:t>Kai préfère la couleur vert et </a:t>
            </a:r>
            <a:r>
              <a:rPr lang="fr-CA" altLang="en-US" sz="2400" dirty="0" err="1"/>
              <a:t>Shaun</a:t>
            </a:r>
            <a:r>
              <a:rPr lang="fr-CA" altLang="en-US" sz="2400" dirty="0"/>
              <a:t>, Abby et Nick préfèrent la couleur noire. Il y a beaucoup des personnes qui préfèrent les mathématiques, comme Lucas, Kali et Brooklyn. Melia et Beth ne préfèrent pas aucun matière. </a:t>
            </a:r>
          </a:p>
          <a:p>
            <a:pPr marL="0" indent="0">
              <a:buNone/>
            </a:pPr>
            <a:r>
              <a:rPr lang="fr-CA" altLang="en-US" sz="2400" dirty="0"/>
              <a:t>	Nous avons tous les différentes préférences. </a:t>
            </a:r>
          </a:p>
        </p:txBody>
      </p:sp>
    </p:spTree>
    <p:extLst>
      <p:ext uri="{BB962C8B-B14F-4D97-AF65-F5344CB8AC3E}">
        <p14:creationId xmlns:p14="http://schemas.microsoft.com/office/powerpoint/2010/main" val="38071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Calibri Light</vt:lpstr>
      <vt:lpstr>Retrospect</vt:lpstr>
      <vt:lpstr>Lecture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</dc:title>
  <dc:creator>User</dc:creator>
  <cp:lastModifiedBy>User</cp:lastModifiedBy>
  <cp:revision>1</cp:revision>
  <dcterms:created xsi:type="dcterms:W3CDTF">2018-11-14T19:23:03Z</dcterms:created>
  <dcterms:modified xsi:type="dcterms:W3CDTF">2018-11-14T19:23:19Z</dcterms:modified>
</cp:coreProperties>
</file>