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234D-B1A4-433A-9031-CB9C0E74841F}" type="datetimeFigureOut">
              <a:rPr lang="en-CA" smtClean="0"/>
              <a:t>2018-11-14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93D1-8CD3-4ABC-B7A0-96E8D8F6DE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9655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234D-B1A4-433A-9031-CB9C0E74841F}" type="datetimeFigureOut">
              <a:rPr lang="en-CA" smtClean="0"/>
              <a:t>2018-11-14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93D1-8CD3-4ABC-B7A0-96E8D8F6DE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1416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1BD1234D-B1A4-433A-9031-CB9C0E74841F}" type="datetimeFigureOut">
              <a:rPr lang="en-CA" smtClean="0"/>
              <a:t>2018-11-14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20DE93D1-8CD3-4ABC-B7A0-96E8D8F6DE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4576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234D-B1A4-433A-9031-CB9C0E74841F}" type="datetimeFigureOut">
              <a:rPr lang="en-CA" smtClean="0"/>
              <a:t>2018-11-14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93D1-8CD3-4ABC-B7A0-96E8D8F6DE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1670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D1234D-B1A4-433A-9031-CB9C0E74841F}" type="datetimeFigureOut">
              <a:rPr lang="en-CA" smtClean="0"/>
              <a:t>2018-11-14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DE93D1-8CD3-4ABC-B7A0-96E8D8F6DE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74365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234D-B1A4-433A-9031-CB9C0E74841F}" type="datetimeFigureOut">
              <a:rPr lang="en-CA" smtClean="0"/>
              <a:t>2018-11-14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93D1-8CD3-4ABC-B7A0-96E8D8F6DE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7885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234D-B1A4-433A-9031-CB9C0E74841F}" type="datetimeFigureOut">
              <a:rPr lang="en-CA" smtClean="0"/>
              <a:t>2018-11-14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93D1-8CD3-4ABC-B7A0-96E8D8F6DE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79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234D-B1A4-433A-9031-CB9C0E74841F}" type="datetimeFigureOut">
              <a:rPr lang="en-CA" smtClean="0"/>
              <a:t>2018-11-14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93D1-8CD3-4ABC-B7A0-96E8D8F6DE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6799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234D-B1A4-433A-9031-CB9C0E74841F}" type="datetimeFigureOut">
              <a:rPr lang="en-CA" smtClean="0"/>
              <a:t>2018-11-14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93D1-8CD3-4ABC-B7A0-96E8D8F6DE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450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234D-B1A4-433A-9031-CB9C0E74841F}" type="datetimeFigureOut">
              <a:rPr lang="en-CA" smtClean="0"/>
              <a:t>2018-11-14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93D1-8CD3-4ABC-B7A0-96E8D8F6DE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086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1234D-B1A4-433A-9031-CB9C0E74841F}" type="datetimeFigureOut">
              <a:rPr lang="en-CA" smtClean="0"/>
              <a:t>2018-11-14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93D1-8CD3-4ABC-B7A0-96E8D8F6DE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6734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1BD1234D-B1A4-433A-9031-CB9C0E74841F}" type="datetimeFigureOut">
              <a:rPr lang="en-CA" smtClean="0"/>
              <a:t>2018-11-14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20DE93D1-8CD3-4ABC-B7A0-96E8D8F6DE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00933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Creer</a:t>
            </a:r>
            <a:r>
              <a:rPr lang="en-US" dirty="0" smtClean="0"/>
              <a:t> un </a:t>
            </a:r>
            <a:r>
              <a:rPr lang="en-US" dirty="0" err="1" smtClean="0"/>
              <a:t>Jeu</a:t>
            </a:r>
            <a:r>
              <a:rPr lang="en-US" dirty="0" smtClean="0"/>
              <a:t>- Preferences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5398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Creer</a:t>
            </a:r>
            <a:r>
              <a:rPr lang="en-US" dirty="0" smtClean="0"/>
              <a:t> un </a:t>
            </a:r>
            <a:r>
              <a:rPr lang="en-US" dirty="0" err="1" smtClean="0"/>
              <a:t>jeu</a:t>
            </a:r>
            <a:r>
              <a:rPr lang="en-US" dirty="0" smtClean="0"/>
              <a:t>- </a:t>
            </a:r>
            <a:r>
              <a:rPr lang="en-US" dirty="0" err="1" smtClean="0"/>
              <a:t>Projet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Vous allez créer un jeu au propos les préférences (dans votre sondage ou qui sont discute en classe. (</a:t>
            </a:r>
            <a:r>
              <a:rPr lang="fr-CA" i="1" dirty="0" smtClean="0"/>
              <a:t>You </a:t>
            </a:r>
            <a:r>
              <a:rPr lang="fr-CA" i="1" dirty="0" err="1" smtClean="0"/>
              <a:t>will</a:t>
            </a:r>
            <a:r>
              <a:rPr lang="fr-CA" i="1" dirty="0" smtClean="0"/>
              <a:t> </a:t>
            </a:r>
            <a:r>
              <a:rPr lang="fr-CA" i="1" dirty="0" err="1" smtClean="0"/>
              <a:t>create</a:t>
            </a:r>
            <a:r>
              <a:rPr lang="fr-CA" i="1" dirty="0" smtClean="0"/>
              <a:t> a </a:t>
            </a:r>
            <a:r>
              <a:rPr lang="fr-CA" i="1" dirty="0" err="1" smtClean="0"/>
              <a:t>game</a:t>
            </a:r>
            <a:r>
              <a:rPr lang="fr-CA" i="1" dirty="0" smtClean="0"/>
              <a:t> about </a:t>
            </a:r>
            <a:r>
              <a:rPr lang="fr-CA" i="1" dirty="0" err="1" smtClean="0"/>
              <a:t>your</a:t>
            </a:r>
            <a:r>
              <a:rPr lang="fr-CA" i="1" dirty="0" smtClean="0"/>
              <a:t> </a:t>
            </a:r>
            <a:r>
              <a:rPr lang="fr-CA" i="1" dirty="0" err="1" smtClean="0"/>
              <a:t>preferences</a:t>
            </a:r>
            <a:r>
              <a:rPr lang="fr-CA" i="1" dirty="0" smtClean="0"/>
              <a:t>- </a:t>
            </a:r>
            <a:r>
              <a:rPr lang="fr-CA" i="1" dirty="0" err="1" smtClean="0"/>
              <a:t>either</a:t>
            </a:r>
            <a:r>
              <a:rPr lang="fr-CA" i="1" dirty="0" smtClean="0"/>
              <a:t> </a:t>
            </a:r>
            <a:r>
              <a:rPr lang="fr-CA" i="1" dirty="0" err="1" smtClean="0"/>
              <a:t>from</a:t>
            </a:r>
            <a:r>
              <a:rPr lang="fr-CA" i="1" dirty="0" smtClean="0"/>
              <a:t> </a:t>
            </a:r>
            <a:r>
              <a:rPr lang="fr-CA" i="1" dirty="0" err="1" smtClean="0"/>
              <a:t>your</a:t>
            </a:r>
            <a:r>
              <a:rPr lang="fr-CA" i="1" dirty="0" smtClean="0"/>
              <a:t> </a:t>
            </a:r>
            <a:r>
              <a:rPr lang="fr-CA" i="1" dirty="0" err="1" smtClean="0"/>
              <a:t>surveys</a:t>
            </a:r>
            <a:r>
              <a:rPr lang="fr-CA" i="1" dirty="0" smtClean="0"/>
              <a:t> or </a:t>
            </a:r>
            <a:r>
              <a:rPr lang="fr-CA" i="1" dirty="0" err="1" smtClean="0"/>
              <a:t>that</a:t>
            </a:r>
            <a:r>
              <a:rPr lang="fr-CA" i="1" dirty="0" smtClean="0"/>
              <a:t> </a:t>
            </a:r>
            <a:r>
              <a:rPr lang="fr-CA" i="1" dirty="0" err="1" smtClean="0"/>
              <a:t>were</a:t>
            </a:r>
            <a:r>
              <a:rPr lang="fr-CA" i="1" dirty="0" smtClean="0"/>
              <a:t> </a:t>
            </a:r>
            <a:r>
              <a:rPr lang="fr-CA" i="1" dirty="0" err="1" smtClean="0"/>
              <a:t>discussed</a:t>
            </a:r>
            <a:r>
              <a:rPr lang="fr-CA" i="1" dirty="0" smtClean="0"/>
              <a:t> in class)</a:t>
            </a:r>
            <a:endParaRPr lang="fr-CA" dirty="0" smtClean="0"/>
          </a:p>
          <a:p>
            <a:r>
              <a:rPr lang="fr-CA" dirty="0" smtClean="0"/>
              <a:t>Chaque espace devez un phrase en français (</a:t>
            </a:r>
            <a:r>
              <a:rPr lang="fr-CA" i="1" dirty="0" err="1" smtClean="0"/>
              <a:t>Each</a:t>
            </a:r>
            <a:r>
              <a:rPr lang="fr-CA" i="1" dirty="0" smtClean="0"/>
              <a:t> </a:t>
            </a:r>
            <a:r>
              <a:rPr lang="fr-CA" i="1" dirty="0" err="1" smtClean="0"/>
              <a:t>space</a:t>
            </a:r>
            <a:r>
              <a:rPr lang="fr-CA" i="1" dirty="0" smtClean="0"/>
              <a:t> MUST </a:t>
            </a:r>
            <a:r>
              <a:rPr lang="fr-CA" i="1" dirty="0" err="1" smtClean="0"/>
              <a:t>contain</a:t>
            </a:r>
            <a:r>
              <a:rPr lang="fr-CA" i="1" dirty="0" smtClean="0"/>
              <a:t> a sentence in french)</a:t>
            </a:r>
          </a:p>
          <a:p>
            <a:r>
              <a:rPr lang="fr-CA" dirty="0" smtClean="0"/>
              <a:t>Vous devez inclure au moins </a:t>
            </a:r>
            <a:r>
              <a:rPr lang="fr-CA" b="1" u="sng" dirty="0" smtClean="0"/>
              <a:t>10 Questions </a:t>
            </a:r>
            <a:r>
              <a:rPr lang="fr-CA" dirty="0" smtClean="0"/>
              <a:t>pour </a:t>
            </a:r>
            <a:r>
              <a:rPr lang="fr-CA" dirty="0" err="1" smtClean="0"/>
              <a:t>reponder</a:t>
            </a:r>
            <a:r>
              <a:rPr lang="fr-CA" dirty="0" smtClean="0"/>
              <a:t> (</a:t>
            </a:r>
            <a:r>
              <a:rPr lang="fr-CA" i="1" dirty="0" err="1" smtClean="0"/>
              <a:t>you</a:t>
            </a:r>
            <a:r>
              <a:rPr lang="fr-CA" i="1" dirty="0" smtClean="0"/>
              <a:t> must </a:t>
            </a:r>
            <a:r>
              <a:rPr lang="fr-CA" i="1" dirty="0" err="1" smtClean="0"/>
              <a:t>include</a:t>
            </a:r>
            <a:r>
              <a:rPr lang="fr-CA" i="1" dirty="0" smtClean="0"/>
              <a:t> at least 10 questions to </a:t>
            </a:r>
            <a:r>
              <a:rPr lang="fr-CA" i="1" dirty="0" err="1" smtClean="0"/>
              <a:t>answer</a:t>
            </a:r>
            <a:r>
              <a:rPr lang="fr-CA" i="1" dirty="0" smtClean="0"/>
              <a:t>)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2753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Exemples</a:t>
            </a:r>
            <a:r>
              <a:rPr lang="en-US" dirty="0" smtClean="0"/>
              <a:t> des phrases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Move back ____ </a:t>
            </a:r>
            <a:r>
              <a:rPr lang="fr-CA" dirty="0" err="1" smtClean="0"/>
              <a:t>spaces</a:t>
            </a:r>
            <a:r>
              <a:rPr lang="fr-CA" dirty="0" smtClean="0"/>
              <a:t> </a:t>
            </a:r>
            <a:r>
              <a:rPr lang="fr-CA" dirty="0" smtClean="0">
                <a:sym typeface="Wingdings" panose="05000000000000000000" pitchFamily="2" charset="2"/>
              </a:rPr>
              <a:t> Recule de ____ espaces</a:t>
            </a:r>
          </a:p>
          <a:p>
            <a:r>
              <a:rPr lang="fr-CA" dirty="0" smtClean="0">
                <a:sym typeface="Wingdings" panose="05000000000000000000" pitchFamily="2" charset="2"/>
              </a:rPr>
              <a:t>Move </a:t>
            </a:r>
            <a:r>
              <a:rPr lang="fr-CA" dirty="0" err="1" smtClean="0">
                <a:sym typeface="Wingdings" panose="05000000000000000000" pitchFamily="2" charset="2"/>
              </a:rPr>
              <a:t>forward</a:t>
            </a:r>
            <a:r>
              <a:rPr lang="fr-CA" dirty="0" smtClean="0">
                <a:sym typeface="Wingdings" panose="05000000000000000000" pitchFamily="2" charset="2"/>
              </a:rPr>
              <a:t> ___ </a:t>
            </a:r>
            <a:r>
              <a:rPr lang="fr-CA" dirty="0" err="1" smtClean="0">
                <a:sym typeface="Wingdings" panose="05000000000000000000" pitchFamily="2" charset="2"/>
              </a:rPr>
              <a:t>spaces</a:t>
            </a:r>
            <a:r>
              <a:rPr lang="fr-CA" dirty="0" smtClean="0">
                <a:sym typeface="Wingdings" panose="05000000000000000000" pitchFamily="2" charset="2"/>
              </a:rPr>
              <a:t>  Avance de ____ espaces</a:t>
            </a:r>
          </a:p>
          <a:p>
            <a:r>
              <a:rPr lang="fr-CA" dirty="0" smtClean="0">
                <a:sym typeface="Wingdings" panose="05000000000000000000" pitchFamily="2" charset="2"/>
              </a:rPr>
              <a:t>Miss a </a:t>
            </a:r>
            <a:r>
              <a:rPr lang="fr-CA" dirty="0" err="1" smtClean="0">
                <a:sym typeface="Wingdings" panose="05000000000000000000" pitchFamily="2" charset="2"/>
              </a:rPr>
              <a:t>turn</a:t>
            </a:r>
            <a:r>
              <a:rPr lang="fr-CA" dirty="0" smtClean="0">
                <a:sym typeface="Wingdings" panose="05000000000000000000" pitchFamily="2" charset="2"/>
              </a:rPr>
              <a:t> Manque un tour</a:t>
            </a:r>
          </a:p>
          <a:p>
            <a:r>
              <a:rPr lang="fr-CA" dirty="0" smtClean="0">
                <a:sym typeface="Wingdings" panose="05000000000000000000" pitchFamily="2" charset="2"/>
              </a:rPr>
              <a:t>Return to </a:t>
            </a:r>
            <a:r>
              <a:rPr lang="fr-CA" dirty="0" err="1" smtClean="0">
                <a:sym typeface="Wingdings" panose="05000000000000000000" pitchFamily="2" charset="2"/>
              </a:rPr>
              <a:t>start</a:t>
            </a:r>
            <a:r>
              <a:rPr lang="fr-CA" dirty="0" smtClean="0">
                <a:sym typeface="Wingdings" panose="05000000000000000000" pitchFamily="2" charset="2"/>
              </a:rPr>
              <a:t>  Retourne au départ</a:t>
            </a:r>
          </a:p>
          <a:p>
            <a:r>
              <a:rPr lang="fr-CA" dirty="0" smtClean="0">
                <a:sym typeface="Wingdings" panose="05000000000000000000" pitchFamily="2" charset="2"/>
              </a:rPr>
              <a:t>QUESTIONS: Quel est ton _____________ préfère? (ex: sport, matière, couleur)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6417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0</TotalTime>
  <Words>138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Corbel</vt:lpstr>
      <vt:lpstr>Wingdings</vt:lpstr>
      <vt:lpstr>Banded</vt:lpstr>
      <vt:lpstr>Creer un Jeu- Preferences</vt:lpstr>
      <vt:lpstr>Creer un jeu- Projet</vt:lpstr>
      <vt:lpstr>Les Exemples des phrases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Creer un Jeu- Preferences</dc:title>
  <dc:creator>User</dc:creator>
  <cp:lastModifiedBy>User</cp:lastModifiedBy>
  <cp:revision>1</cp:revision>
  <dcterms:created xsi:type="dcterms:W3CDTF">2018-11-14T19:24:06Z</dcterms:created>
  <dcterms:modified xsi:type="dcterms:W3CDTF">2018-11-14T19:24:22Z</dcterms:modified>
</cp:coreProperties>
</file>