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F658-14BB-4C6F-A2C4-70999F852140}" type="datetimeFigureOut">
              <a:rPr lang="en-CA" smtClean="0"/>
              <a:t>2018-11-07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FC7464E-5F10-4838-AB22-9F2C442153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623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F658-14BB-4C6F-A2C4-70999F852140}" type="datetimeFigureOut">
              <a:rPr lang="en-CA" smtClean="0"/>
              <a:t>2018-11-07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FC7464E-5F10-4838-AB22-9F2C442153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29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F658-14BB-4C6F-A2C4-70999F852140}" type="datetimeFigureOut">
              <a:rPr lang="en-CA" smtClean="0"/>
              <a:t>2018-11-07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FC7464E-5F10-4838-AB22-9F2C442153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0701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F658-14BB-4C6F-A2C4-70999F852140}" type="datetimeFigureOut">
              <a:rPr lang="en-CA" smtClean="0"/>
              <a:t>2018-11-07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FC7464E-5F10-4838-AB22-9F2C442153AB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0056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F658-14BB-4C6F-A2C4-70999F852140}" type="datetimeFigureOut">
              <a:rPr lang="en-CA" smtClean="0"/>
              <a:t>2018-11-07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FC7464E-5F10-4838-AB22-9F2C442153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6900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F658-14BB-4C6F-A2C4-70999F852140}" type="datetimeFigureOut">
              <a:rPr lang="en-CA" smtClean="0"/>
              <a:t>2018-11-07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464E-5F10-4838-AB22-9F2C442153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4956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F658-14BB-4C6F-A2C4-70999F852140}" type="datetimeFigureOut">
              <a:rPr lang="en-CA" smtClean="0"/>
              <a:t>2018-11-07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464E-5F10-4838-AB22-9F2C442153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4126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F658-14BB-4C6F-A2C4-70999F852140}" type="datetimeFigureOut">
              <a:rPr lang="en-CA" smtClean="0"/>
              <a:t>2018-11-07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464E-5F10-4838-AB22-9F2C442153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7441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A53F658-14BB-4C6F-A2C4-70999F852140}" type="datetimeFigureOut">
              <a:rPr lang="en-CA" smtClean="0"/>
              <a:t>2018-11-07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FC7464E-5F10-4838-AB22-9F2C442153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2705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F658-14BB-4C6F-A2C4-70999F852140}" type="datetimeFigureOut">
              <a:rPr lang="en-CA" smtClean="0"/>
              <a:t>2018-11-07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464E-5F10-4838-AB22-9F2C442153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505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F658-14BB-4C6F-A2C4-70999F852140}" type="datetimeFigureOut">
              <a:rPr lang="en-CA" smtClean="0"/>
              <a:t>2018-11-07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FC7464E-5F10-4838-AB22-9F2C442153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4126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F658-14BB-4C6F-A2C4-70999F852140}" type="datetimeFigureOut">
              <a:rPr lang="en-CA" smtClean="0"/>
              <a:t>2018-11-07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464E-5F10-4838-AB22-9F2C442153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1674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F658-14BB-4C6F-A2C4-70999F852140}" type="datetimeFigureOut">
              <a:rPr lang="en-CA" smtClean="0"/>
              <a:t>2018-11-07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464E-5F10-4838-AB22-9F2C442153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254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F658-14BB-4C6F-A2C4-70999F852140}" type="datetimeFigureOut">
              <a:rPr lang="en-CA" smtClean="0"/>
              <a:t>2018-11-07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464E-5F10-4838-AB22-9F2C442153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101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F658-14BB-4C6F-A2C4-70999F852140}" type="datetimeFigureOut">
              <a:rPr lang="en-CA" smtClean="0"/>
              <a:t>2018-11-07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464E-5F10-4838-AB22-9F2C442153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788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F658-14BB-4C6F-A2C4-70999F852140}" type="datetimeFigureOut">
              <a:rPr lang="en-CA" smtClean="0"/>
              <a:t>2018-11-07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464E-5F10-4838-AB22-9F2C442153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767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F658-14BB-4C6F-A2C4-70999F852140}" type="datetimeFigureOut">
              <a:rPr lang="en-CA" smtClean="0"/>
              <a:t>2018-11-07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464E-5F10-4838-AB22-9F2C442153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398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3F658-14BB-4C6F-A2C4-70999F852140}" type="datetimeFigureOut">
              <a:rPr lang="en-CA" smtClean="0"/>
              <a:t>2018-11-07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7464E-5F10-4838-AB22-9F2C442153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6972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Body Systems Project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6402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1934648" y="805763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Research</a:t>
            </a:r>
            <a:endParaRPr lang="en-CA" altLang="en-US" dirty="0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1532110" y="2162518"/>
            <a:ext cx="8229600" cy="43243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You will be given a partner </a:t>
            </a:r>
          </a:p>
          <a:p>
            <a:pPr eaLnBrk="1" hangingPunct="1"/>
            <a:r>
              <a:rPr lang="en-US" altLang="en-US" dirty="0" smtClean="0"/>
              <a:t>each group will be responsible to learn about, and then teach the rest of the class about their GIVEN body system </a:t>
            </a:r>
          </a:p>
          <a:p>
            <a:pPr eaLnBrk="1" hangingPunct="1"/>
            <a:r>
              <a:rPr lang="en-US" altLang="en-US" dirty="0" smtClean="0"/>
              <a:t>Each group will have to make a GOOGLE SLIDES presentation and will need to create some sort of graphic and a short HANDOUT that can be shared with the rest of the class.  </a:t>
            </a: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39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1972962" y="1026083"/>
            <a:ext cx="8229600" cy="10795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Body System Checklist:</a:t>
            </a:r>
            <a:r>
              <a:rPr lang="en-CA" altLang="en-US" dirty="0" smtClean="0"/>
              <a:t/>
            </a:r>
            <a:br>
              <a:rPr lang="en-CA" altLang="en-US" dirty="0" smtClean="0"/>
            </a:br>
            <a:endParaRPr lang="en-CA" altLang="en-US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1630964" y="2209243"/>
            <a:ext cx="8229600" cy="43243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These checklists will tell you what to include in your presentation</a:t>
            </a:r>
          </a:p>
          <a:p>
            <a:pPr eaLnBrk="1" hangingPunct="1"/>
            <a:r>
              <a:rPr lang="en-US" altLang="en-US" dirty="0" smtClean="0"/>
              <a:t>All presentations should include: </a:t>
            </a:r>
          </a:p>
          <a:p>
            <a:pPr lvl="1" eaLnBrk="1" hangingPunct="1"/>
            <a:r>
              <a:rPr lang="en-US" altLang="en-US" dirty="0" smtClean="0"/>
              <a:t>The major function of your system</a:t>
            </a:r>
          </a:p>
          <a:p>
            <a:pPr lvl="1" eaLnBrk="1" hangingPunct="1"/>
            <a:r>
              <a:rPr lang="en-US" altLang="en-US" dirty="0" smtClean="0"/>
              <a:t>A diagram with the major parts or organs labeled</a:t>
            </a:r>
          </a:p>
          <a:p>
            <a:pPr lvl="1" eaLnBrk="1" hangingPunct="1"/>
            <a:r>
              <a:rPr lang="en-US" altLang="en-US" dirty="0" smtClean="0"/>
              <a:t>The functions of the major parts or organs</a:t>
            </a:r>
          </a:p>
          <a:p>
            <a:pPr lvl="1" eaLnBrk="1" hangingPunct="1"/>
            <a:r>
              <a:rPr lang="en-US" altLang="en-US" dirty="0" smtClean="0"/>
              <a:t>How your body system works with AT LEAST 3 other systems in the body</a:t>
            </a:r>
          </a:p>
          <a:p>
            <a:pPr lvl="1" eaLnBrk="1" hangingPunct="1"/>
            <a:r>
              <a:rPr lang="en-US" altLang="en-US" dirty="0" smtClean="0"/>
              <a:t>4 facts about your body system</a:t>
            </a:r>
          </a:p>
          <a:p>
            <a:pPr lvl="1" eaLnBrk="1" hangingPunct="1"/>
            <a:r>
              <a:rPr lang="en-US" altLang="en-US" dirty="0" smtClean="0"/>
              <a:t>Other information specific to your system (will be given on your CHECKLIST)</a:t>
            </a: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785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1725827" y="909037"/>
            <a:ext cx="8229600" cy="1066800"/>
          </a:xfrm>
        </p:spPr>
        <p:txBody>
          <a:bodyPr/>
          <a:lstStyle/>
          <a:p>
            <a:r>
              <a:rPr lang="en-US" altLang="en-US" dirty="0" smtClean="0"/>
              <a:t>Guidelines</a:t>
            </a:r>
            <a:endParaRPr lang="en-CA" altLang="en-US" dirty="0" smtClean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1453979" y="2195470"/>
            <a:ext cx="8229600" cy="432435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You will be given 5 class hours to work on the project</a:t>
            </a:r>
          </a:p>
          <a:p>
            <a:r>
              <a:rPr lang="en-US" altLang="en-US" dirty="0" smtClean="0"/>
              <a:t>Projects will be due November 20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, presentations to start that day</a:t>
            </a:r>
          </a:p>
          <a:p>
            <a:r>
              <a:rPr lang="en-US" altLang="en-US" dirty="0" smtClean="0"/>
              <a:t>You will require a Google Slides presentation (5-8 slides long- including title)</a:t>
            </a:r>
          </a:p>
          <a:p>
            <a:r>
              <a:rPr lang="en-US" altLang="en-US" dirty="0" smtClean="0"/>
              <a:t>A 1 page Google docs Handout (fill in the blanks with a diagram of your system) to go along with presentation</a:t>
            </a:r>
          </a:p>
          <a:p>
            <a:r>
              <a:rPr lang="en-US" altLang="en-US" dirty="0" smtClean="0"/>
              <a:t>You must also provide a REFERENCE list (list of sites/places/books you FOUND your info from)</a:t>
            </a: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771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Marking Rubric to Follow</a:t>
            </a:r>
            <a:endParaRPr lang="en-CA" altLang="en-US" smtClean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 will be providing a grading rubric for the powerpoint and the worksheet</a:t>
            </a:r>
          </a:p>
          <a:p>
            <a:r>
              <a:rPr lang="en-US" altLang="en-US" smtClean="0"/>
              <a:t>You will also be given the opportunity to assess your partner</a:t>
            </a:r>
          </a:p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57043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Groups- 803</a:t>
            </a:r>
            <a:endParaRPr lang="en-CA" alt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2249489"/>
          <a:ext cx="8229600" cy="4079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Group</a:t>
                      </a:r>
                      <a:endParaRPr lang="en-CA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Body System</a:t>
                      </a:r>
                      <a:endParaRPr lang="en-CA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Katie/Mallory</a:t>
                      </a:r>
                      <a:endParaRPr lang="en-CA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Circulatory</a:t>
                      </a:r>
                      <a:endParaRPr lang="en-CA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Jamie/Jordan</a:t>
                      </a:r>
                      <a:endParaRPr lang="en-CA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Digestive</a:t>
                      </a:r>
                      <a:endParaRPr lang="en-CA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Ben/</a:t>
                      </a:r>
                      <a:r>
                        <a:rPr lang="en-US" sz="1800" dirty="0" err="1" smtClean="0"/>
                        <a:t>Kaiden</a:t>
                      </a:r>
                      <a:endParaRPr lang="en-CA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Respiratory</a:t>
                      </a:r>
                      <a:endParaRPr lang="en-CA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Tyler/Wil</a:t>
                      </a:r>
                      <a:endParaRPr lang="en-CA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Nervous</a:t>
                      </a:r>
                      <a:endParaRPr lang="en-CA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Cameron/Jaron</a:t>
                      </a:r>
                      <a:endParaRPr lang="en-CA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Skeletal</a:t>
                      </a:r>
                      <a:endParaRPr lang="en-CA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Rylan/</a:t>
                      </a:r>
                      <a:r>
                        <a:rPr lang="en-US" sz="1800" dirty="0" err="1" smtClean="0"/>
                        <a:t>Lanell</a:t>
                      </a:r>
                      <a:endParaRPr lang="en-CA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Excretory</a:t>
                      </a:r>
                      <a:endParaRPr lang="en-CA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Daniel/Jacob</a:t>
                      </a:r>
                      <a:endParaRPr lang="en-CA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Endocrine</a:t>
                      </a:r>
                      <a:endParaRPr lang="en-CA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Alex/Noah</a:t>
                      </a:r>
                      <a:endParaRPr lang="en-CA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Muscular</a:t>
                      </a:r>
                      <a:endParaRPr lang="en-CA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Carter/Dakota</a:t>
                      </a:r>
                      <a:endParaRPr lang="en-CA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Immune</a:t>
                      </a:r>
                      <a:endParaRPr lang="en-CA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Jude/Sarah</a:t>
                      </a:r>
                      <a:endParaRPr lang="en-CA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Integumentary</a:t>
                      </a:r>
                      <a:endParaRPr lang="en-CA" sz="1800" dirty="0"/>
                    </a:p>
                  </a:txBody>
                  <a:tcPr marT="45727" marB="4572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142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Groups- 802</a:t>
            </a:r>
            <a:endParaRPr lang="en-CA" alt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2249489"/>
          <a:ext cx="8229600" cy="4079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Group</a:t>
                      </a:r>
                      <a:endParaRPr lang="en-CA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Body System</a:t>
                      </a:r>
                      <a:endParaRPr lang="en-CA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Saleh/Nate</a:t>
                      </a:r>
                      <a:endParaRPr lang="en-CA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Circulatory</a:t>
                      </a:r>
                      <a:endParaRPr lang="en-CA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Thirdy</a:t>
                      </a:r>
                      <a:r>
                        <a:rPr lang="en-US" sz="1800" dirty="0" smtClean="0"/>
                        <a:t>/Cameron</a:t>
                      </a:r>
                      <a:endParaRPr lang="en-CA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Digestive</a:t>
                      </a:r>
                      <a:endParaRPr lang="en-CA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Luke/Kalan</a:t>
                      </a:r>
                      <a:endParaRPr lang="en-CA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Respiratory</a:t>
                      </a:r>
                      <a:endParaRPr lang="en-CA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Kevin/Jacob</a:t>
                      </a:r>
                      <a:endParaRPr lang="en-CA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Nervous</a:t>
                      </a:r>
                      <a:endParaRPr lang="en-CA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Dane/Landon</a:t>
                      </a:r>
                      <a:endParaRPr lang="en-CA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Skeletal</a:t>
                      </a:r>
                      <a:endParaRPr lang="en-CA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Nevaeh/Marina</a:t>
                      </a:r>
                      <a:endParaRPr lang="en-CA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Excretory</a:t>
                      </a:r>
                      <a:endParaRPr lang="en-CA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Olivia/Sophie</a:t>
                      </a:r>
                      <a:endParaRPr lang="en-CA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Endocrine</a:t>
                      </a:r>
                      <a:endParaRPr lang="en-CA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Sarah/</a:t>
                      </a:r>
                      <a:r>
                        <a:rPr lang="en-US" sz="1800" dirty="0" err="1" smtClean="0"/>
                        <a:t>Darianne</a:t>
                      </a:r>
                      <a:endParaRPr lang="en-CA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Muscular</a:t>
                      </a:r>
                      <a:endParaRPr lang="en-CA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Karley/Ava</a:t>
                      </a:r>
                      <a:endParaRPr lang="en-CA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Immune</a:t>
                      </a:r>
                      <a:endParaRPr lang="en-CA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Ryder/Ethan</a:t>
                      </a:r>
                      <a:endParaRPr lang="en-CA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Integumentary</a:t>
                      </a:r>
                      <a:endParaRPr lang="en-CA" sz="1800" dirty="0"/>
                    </a:p>
                  </a:txBody>
                  <a:tcPr marT="45727" marB="4572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40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Google Classroom</a:t>
            </a:r>
            <a:endParaRPr lang="en-CA" altLang="en-US" smtClean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803: </a:t>
            </a:r>
            <a:r>
              <a:rPr lang="en-CA" altLang="en-US" smtClean="0"/>
              <a:t>ulkmvdq</a:t>
            </a:r>
          </a:p>
          <a:p>
            <a:r>
              <a:rPr lang="en-US" altLang="en-US" smtClean="0"/>
              <a:t>802: </a:t>
            </a:r>
            <a:r>
              <a:rPr lang="en-CA" altLang="en-US" smtClean="0"/>
              <a:t>4qrw0d (the o is a ZERO)</a:t>
            </a:r>
          </a:p>
        </p:txBody>
      </p:sp>
    </p:spTree>
    <p:extLst>
      <p:ext uri="{BB962C8B-B14F-4D97-AF65-F5344CB8AC3E}">
        <p14:creationId xmlns:p14="http://schemas.microsoft.com/office/powerpoint/2010/main" val="42973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Rubric</a:t>
            </a:r>
            <a:br>
              <a:rPr lang="en-CA" altLang="en-US" smtClean="0"/>
            </a:br>
            <a:endParaRPr lang="en-CA" altLang="en-US" smtClean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Evaluation Rubric</a:t>
            </a:r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6557758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11</TotalTime>
  <Words>318</Words>
  <Application>Microsoft Office PowerPoint</Application>
  <PresentationFormat>Widescreen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</vt:lpstr>
      <vt:lpstr>Body Systems Project</vt:lpstr>
      <vt:lpstr>Research</vt:lpstr>
      <vt:lpstr>Body System Checklist: </vt:lpstr>
      <vt:lpstr>Guidelines</vt:lpstr>
      <vt:lpstr>Marking Rubric to Follow</vt:lpstr>
      <vt:lpstr>Groups- 803</vt:lpstr>
      <vt:lpstr>Groups- 802</vt:lpstr>
      <vt:lpstr>Google Classroom</vt:lpstr>
      <vt:lpstr>Rubric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Systems Project</dc:title>
  <dc:creator>User</dc:creator>
  <cp:lastModifiedBy>User</cp:lastModifiedBy>
  <cp:revision>2</cp:revision>
  <dcterms:created xsi:type="dcterms:W3CDTF">2018-11-07T19:26:35Z</dcterms:created>
  <dcterms:modified xsi:type="dcterms:W3CDTF">2018-11-07T19:37:37Z</dcterms:modified>
</cp:coreProperties>
</file>