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4" r:id="rId9"/>
    <p:sldId id="265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Body Systems Activities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25342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the following 3 questions on a sheet of </a:t>
            </a:r>
            <a:r>
              <a:rPr lang="en-US" dirty="0" err="1" smtClean="0"/>
              <a:t>looseleaf</a:t>
            </a:r>
            <a:r>
              <a:rPr lang="en-US" dirty="0" smtClean="0"/>
              <a:t> and hand in to bin before leaving</a:t>
            </a:r>
            <a:r>
              <a:rPr lang="en-CA" dirty="0" smtClean="0"/>
              <a:t> class:</a:t>
            </a:r>
          </a:p>
          <a:p>
            <a:pPr marL="457200" indent="-457200">
              <a:buAutoNum type="arabicParenR"/>
            </a:pPr>
            <a:r>
              <a:rPr lang="en-US" dirty="0" smtClean="0"/>
              <a:t>What happens to blood as it moves through the circulatory system?</a:t>
            </a:r>
          </a:p>
          <a:p>
            <a:pPr marL="457200" indent="-457200">
              <a:buAutoNum type="arabicParenR"/>
            </a:pPr>
            <a:r>
              <a:rPr lang="en-US" dirty="0" smtClean="0"/>
              <a:t>What happens to your heart rate when you exercise? Why?</a:t>
            </a:r>
          </a:p>
          <a:p>
            <a:pPr marL="457200" indent="-457200">
              <a:buAutoNum type="arabicParenR"/>
            </a:pPr>
            <a:r>
              <a:rPr lang="en-US" dirty="0" smtClean="0"/>
              <a:t>What other systems are connected to the circulatory system and how do you know</a:t>
            </a:r>
            <a:r>
              <a:rPr lang="en-US" dirty="0" smtClean="0"/>
              <a:t>?</a:t>
            </a:r>
          </a:p>
          <a:p>
            <a:pPr marL="457200" indent="-457200">
              <a:buAutoNum type="arabicParenR"/>
            </a:pPr>
            <a:r>
              <a:rPr lang="en-US" dirty="0" smtClean="0"/>
              <a:t>How does the diaphragm work to pull air into the lungs?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2935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Circulatory System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117124"/>
            <a:ext cx="8727290" cy="4514335"/>
          </a:xfrm>
        </p:spPr>
        <p:txBody>
          <a:bodyPr>
            <a:normAutofit/>
          </a:bodyPr>
          <a:lstStyle/>
          <a:p>
            <a:r>
              <a:rPr lang="en-US" dirty="0" smtClean="0"/>
              <a:t>Function: Transports materials to and from cells (oxygen, nutrients, wastes)</a:t>
            </a:r>
          </a:p>
          <a:p>
            <a:r>
              <a:rPr lang="en-US" dirty="0" smtClean="0"/>
              <a:t>Organs: Heart, Veins, Arteries, Capillaries, Blood</a:t>
            </a:r>
          </a:p>
          <a:p>
            <a:r>
              <a:rPr lang="en-US" dirty="0" smtClean="0"/>
              <a:t>Interactions:</a:t>
            </a:r>
          </a:p>
          <a:p>
            <a:pPr lvl="1"/>
            <a:r>
              <a:rPr lang="en-US" dirty="0" smtClean="0"/>
              <a:t>Respiratory: Deliver O2 from lungs to cells and drop off CO2 from cells to lungs</a:t>
            </a:r>
          </a:p>
          <a:p>
            <a:pPr lvl="1"/>
            <a:r>
              <a:rPr lang="en-US" dirty="0" smtClean="0"/>
              <a:t>Digestive: Absorbs and delivers digested nutrients to cells</a:t>
            </a:r>
          </a:p>
          <a:p>
            <a:pPr lvl="1"/>
            <a:r>
              <a:rPr lang="en-US" dirty="0" smtClean="0"/>
              <a:t>Excretory: kidneys filter cellular waste out of blood for removal</a:t>
            </a:r>
          </a:p>
          <a:p>
            <a:pPr lvl="1"/>
            <a:r>
              <a:rPr lang="en-US" dirty="0" smtClean="0"/>
              <a:t>Immune: transports WBCs throughout body</a:t>
            </a:r>
          </a:p>
          <a:p>
            <a:pPr lvl="1"/>
            <a:r>
              <a:rPr lang="en-US" dirty="0" smtClean="0"/>
              <a:t>Nervous: Brain controls heartbeat</a:t>
            </a:r>
          </a:p>
          <a:p>
            <a:pPr lvl="1"/>
            <a:r>
              <a:rPr lang="en-US" dirty="0" smtClean="0"/>
              <a:t>Endocrine: transports hormones</a:t>
            </a: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5802" y="2336873"/>
            <a:ext cx="2356200" cy="385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519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of blood through the Heart</a:t>
            </a:r>
            <a:endParaRPr lang="en-CA" dirty="0"/>
          </a:p>
        </p:txBody>
      </p:sp>
      <p:pic>
        <p:nvPicPr>
          <p:cNvPr id="1026" name="Picture 2" descr="Image result for flow of blood through the hear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884" y="2254421"/>
            <a:ext cx="4920037" cy="3874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6413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Activity: Flow of Blood through the heart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volunteer to be the blood</a:t>
            </a:r>
          </a:p>
          <a:p>
            <a:r>
              <a:rPr lang="en-US" dirty="0" smtClean="0"/>
              <a:t>Everyone else gets an organ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40352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Blood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Plasma: Liquid that contains all other blood products (including electrolytes and salts)</a:t>
            </a:r>
          </a:p>
          <a:p>
            <a:r>
              <a:rPr lang="en-US" dirty="0" smtClean="0"/>
              <a:t>Red blood Cells: red due to hemoglobin</a:t>
            </a:r>
          </a:p>
          <a:p>
            <a:r>
              <a:rPr lang="en-US" dirty="0" smtClean="0"/>
              <a:t>White Blood Cells: Part of immune system</a:t>
            </a:r>
          </a:p>
          <a:p>
            <a:r>
              <a:rPr lang="en-US" dirty="0" smtClean="0"/>
              <a:t>Platelets: used for clotting (patches wounds)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37294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2: are you alive?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1: Find your pulse: neck or wrist (count number of beats in 10 seconds and then multiply by 6</a:t>
            </a:r>
          </a:p>
          <a:p>
            <a:r>
              <a:rPr lang="en-US" dirty="0" smtClean="0"/>
              <a:t>Part 2: Jumping Jacks or run in place for 1 minute and find pulse again</a:t>
            </a:r>
          </a:p>
          <a:p>
            <a:r>
              <a:rPr lang="en-US" dirty="0" smtClean="0"/>
              <a:t>Question: Why does your heart rate increase?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673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3: How is it all connected?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2336873"/>
            <a:ext cx="11046940" cy="440991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Groups </a:t>
            </a:r>
            <a:r>
              <a:rPr lang="en-US" dirty="0"/>
              <a:t>of 4-5</a:t>
            </a:r>
          </a:p>
          <a:p>
            <a:r>
              <a:rPr lang="en-US" dirty="0"/>
              <a:t>Get </a:t>
            </a:r>
            <a:r>
              <a:rPr lang="en-US" dirty="0" err="1"/>
              <a:t>chromebook</a:t>
            </a:r>
            <a:r>
              <a:rPr lang="en-US" dirty="0"/>
              <a:t>, CO2 </a:t>
            </a:r>
            <a:r>
              <a:rPr lang="en-US" dirty="0" smtClean="0"/>
              <a:t>sensor (straw and plastic bag), </a:t>
            </a:r>
            <a:r>
              <a:rPr lang="en-US" dirty="0"/>
              <a:t>Temperature </a:t>
            </a:r>
            <a:r>
              <a:rPr lang="en-US" dirty="0" smtClean="0"/>
              <a:t>Sensor</a:t>
            </a:r>
          </a:p>
          <a:p>
            <a:r>
              <a:rPr lang="en-US" dirty="0" smtClean="0"/>
              <a:t>Start </a:t>
            </a:r>
            <a:r>
              <a:rPr lang="en-US" dirty="0" err="1" smtClean="0"/>
              <a:t>chromebook</a:t>
            </a:r>
            <a:r>
              <a:rPr lang="en-US" dirty="0" smtClean="0"/>
              <a:t> and open </a:t>
            </a:r>
            <a:r>
              <a:rPr lang="en-US" dirty="0" err="1" smtClean="0"/>
              <a:t>SparkVue</a:t>
            </a:r>
            <a:r>
              <a:rPr lang="en-US" dirty="0" smtClean="0"/>
              <a:t> app</a:t>
            </a:r>
          </a:p>
          <a:p>
            <a:r>
              <a:rPr lang="en-US" dirty="0" smtClean="0"/>
              <a:t>Turn on sensors and connect using Bluetooth</a:t>
            </a:r>
          </a:p>
          <a:p>
            <a:r>
              <a:rPr lang="en-US" dirty="0" smtClean="0"/>
              <a:t>Pick graph only</a:t>
            </a:r>
          </a:p>
          <a:p>
            <a:pPr marL="0" indent="0">
              <a:buNone/>
            </a:pPr>
            <a:r>
              <a:rPr lang="en-US" dirty="0" smtClean="0"/>
              <a:t>Select 1 Volunteer to collect data from</a:t>
            </a:r>
          </a:p>
          <a:p>
            <a:r>
              <a:rPr lang="en-US" dirty="0" smtClean="0"/>
              <a:t>Run 1: put temperature probe on forehead; breathe one normal breath into the baggie (with CO2 sensor inside) through the straw (remove straw and seal off when finished); allow chart to generate data</a:t>
            </a:r>
          </a:p>
          <a:p>
            <a:r>
              <a:rPr lang="en-US" dirty="0" smtClean="0"/>
              <a:t>Run 2: do 30 seconds of jumping jacks while holding breath; then collect data as above (temperature probe on forehead; single breath into straw and seal baggie with CO2 sensor)</a:t>
            </a:r>
          </a:p>
          <a:p>
            <a:pPr marL="0" indent="0">
              <a:buNone/>
            </a:pPr>
            <a:r>
              <a:rPr lang="en-US" dirty="0" smtClean="0"/>
              <a:t>Questions: </a:t>
            </a:r>
          </a:p>
          <a:p>
            <a:r>
              <a:rPr lang="en-US" dirty="0" smtClean="0"/>
              <a:t>what do you notice about the temperature of your body and the CO2 levels? </a:t>
            </a:r>
          </a:p>
          <a:p>
            <a:r>
              <a:rPr lang="en-US" dirty="0" smtClean="0"/>
              <a:t>Why do you think this is happening?</a:t>
            </a:r>
          </a:p>
          <a:p>
            <a:r>
              <a:rPr lang="en-US" dirty="0" smtClean="0"/>
              <a:t>What body systems are connected and working together to do this?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97635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System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Function: Takes in oxygen and removes carbon dioxide and water</a:t>
            </a:r>
          </a:p>
          <a:p>
            <a:r>
              <a:rPr lang="en-US" dirty="0" smtClean="0"/>
              <a:t>Parts: Nose, Trachea, Bronchi, Bronchioles, Alveoli, Lungs</a:t>
            </a:r>
          </a:p>
          <a:p>
            <a:r>
              <a:rPr lang="en-US" dirty="0" smtClean="0"/>
              <a:t>Interactions: </a:t>
            </a:r>
          </a:p>
          <a:p>
            <a:pPr lvl="1"/>
            <a:r>
              <a:rPr lang="en-US" dirty="0" smtClean="0"/>
              <a:t>Circulatory: Takes in O2 for delivery to cells and removes CO2 brought from cells</a:t>
            </a:r>
          </a:p>
          <a:p>
            <a:pPr lvl="1"/>
            <a:r>
              <a:rPr lang="en-US" dirty="0" smtClean="0"/>
              <a:t>Excretory: Removes gaseous wastes</a:t>
            </a:r>
          </a:p>
          <a:p>
            <a:pPr lvl="1"/>
            <a:r>
              <a:rPr lang="en-US" dirty="0" smtClean="0"/>
              <a:t>Nervous System: Controls breathing</a:t>
            </a:r>
          </a:p>
          <a:p>
            <a:pPr lvl="1"/>
            <a:r>
              <a:rPr lang="en-US" dirty="0" smtClean="0"/>
              <a:t>Muscular: Diaphragm controls breathing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26913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4: Full of Hot Air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volunteer: How much air do your lungs hold?</a:t>
            </a:r>
          </a:p>
          <a:p>
            <a:r>
              <a:rPr lang="en-US" dirty="0" smtClean="0"/>
              <a:t>WITH 1 BREATH, blow up the balloon as large as you can</a:t>
            </a:r>
          </a:p>
          <a:p>
            <a:r>
              <a:rPr lang="en-US" dirty="0" smtClean="0"/>
              <a:t>Find circumference </a:t>
            </a:r>
          </a:p>
          <a:p>
            <a:r>
              <a:rPr lang="en-US" dirty="0" smtClean="0"/>
              <a:t>Volume=4/3∏r</a:t>
            </a:r>
            <a:r>
              <a:rPr lang="en-US" baseline="30000" dirty="0" smtClean="0"/>
              <a:t>3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6468173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62</TotalTime>
  <Words>532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Trebuchet MS</vt:lpstr>
      <vt:lpstr>Berlin</vt:lpstr>
      <vt:lpstr>Body Systems Activities</vt:lpstr>
      <vt:lpstr>Circulatory System</vt:lpstr>
      <vt:lpstr>Flow of blood through the Heart</vt:lpstr>
      <vt:lpstr>Activity: Flow of Blood through the heart</vt:lpstr>
      <vt:lpstr>Components of Blood</vt:lpstr>
      <vt:lpstr>Activity 2: are you alive?</vt:lpstr>
      <vt:lpstr>Activity 3: How is it all connected?</vt:lpstr>
      <vt:lpstr>Respiratory System</vt:lpstr>
      <vt:lpstr>Activity 4: Full of Hot Air</vt:lpstr>
      <vt:lpstr>Exit Slip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Systems Activities</dc:title>
  <dc:creator>User</dc:creator>
  <cp:lastModifiedBy>User</cp:lastModifiedBy>
  <cp:revision>7</cp:revision>
  <dcterms:created xsi:type="dcterms:W3CDTF">2018-12-10T18:10:09Z</dcterms:created>
  <dcterms:modified xsi:type="dcterms:W3CDTF">2018-12-12T11:36:49Z</dcterms:modified>
</cp:coreProperties>
</file>