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1C1DA-0297-4200-AD0A-B218D048342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uact=8&amp;ved=0CAcQjRw&amp;url=http://pbl2i2.pbworks.com/w/page/36907266/Group%208%20Main%20Page&amp;ei=a03BVIyTLoi2yQSekoHoAg&amp;bvm=bv.83829542,d.aWw&amp;psig=AFQjCNG8CTQuXwbArKLM66-xdIgpjlic3g&amp;ust=1422040801978547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uact=8&amp;ved=0CAcQjRw&amp;url=http://www.space.com/15830-light-speed.html&amp;ei=1E3BVK_2Hs2LyATvtYAo&amp;bvm=bv.83829542,d.aWw&amp;psig=AFQjCNHzfqoatHlTcVSdNHyrxrXhyfoY2w&amp;ust=142204090121043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ved=0CAcQjRw&amp;url=http://richardtullochwriter.com/2012/05/04/cloud-gate-anish-kapoor-chicago/&amp;ei=6k_BVPHOK5S2yAS8loJI&amp;bvm=bv.83829542,d.aWw&amp;psig=AFQjCNHzlKgTLYKjZd6pCW3rWBnba0aZ6w&amp;ust=142204142392622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uact=8&amp;ved=0CAcQjRw&amp;url=http://www.pxleyes.com/photography-picture/500ab33be9af2/Light-refraction.html&amp;ei=LFHBVNDfKpKmyASN34J4&amp;bvm=bv.83829542,d.aWw&amp;psig=AFQjCNF8aCGhQiHL2o2IFJ4SeLi4ZWJWxQ&amp;ust=142204174378027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a/url?sa=i&amp;rct=j&amp;q=&amp;esrc=s&amp;frm=1&amp;source=images&amp;cd=&amp;cad=rja&amp;uact=8&amp;ved=0CAcQjRw&amp;url=http://commons.wikimedia.org/wiki/File:Optical-dispersion.png&amp;ei=VFHBVLr6H8uwyASv8oD4Cg&amp;bvm=bv.83829542,d.aWw&amp;psig=AFQjCNEmQJpx6X2YKWhSVxLUl_8-kWU29g&amp;ust=142204180687140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6 </a:t>
            </a:r>
            <a:r>
              <a:rPr lang="en-US" dirty="0"/>
              <a:t>principles </a:t>
            </a:r>
            <a:r>
              <a:rPr lang="en-US" dirty="0" smtClean="0"/>
              <a:t>of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upload.wikimedia.org/wikipedia/commons/f/f5/Light_dispersion_conceptual_wa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Light is a form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</a:t>
            </a:r>
            <a:r>
              <a:rPr lang="en-US" smtClean="0"/>
              <a:t>6 </a:t>
            </a:r>
            <a:r>
              <a:rPr lang="en-US" dirty="0"/>
              <a:t>principles </a:t>
            </a:r>
            <a:r>
              <a:rPr lang="en-US" dirty="0" smtClean="0"/>
              <a:t>of Light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travels in a straight 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122" name="Picture 2" descr="http://www.nidokidos.org/userpix/38570_3__Ibn_alHaytham_proved_that_light_travels_in_straight_lines_using_the_scientific_method_in_his_Book_of_Optics_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9" y="2286000"/>
            <a:ext cx="548066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Light travels in a vacuum (empty space) at 300,000 km/sec (and in some types of media at slower speeds.)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.space.com/images/i/000/031/297/original/abstract-speed-of-light.jpg?13752110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5529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Reflection – light reflects off objects (which makes them visible). </a:t>
            </a:r>
          </a:p>
          <a:p>
            <a:r>
              <a:rPr lang="en-US" dirty="0" smtClean="0"/>
              <a:t>The angle of incidence is always equal to the angle of reflection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richardtulloch.files.wordpress.com/2012/05/cloud-g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724400" cy="269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1" dirty="0" smtClean="0"/>
              <a:t>Refraction</a:t>
            </a:r>
            <a:r>
              <a:rPr lang="en-US" dirty="0" smtClean="0"/>
              <a:t> is the bending of a wave when it enters a medium where its speed is different.</a:t>
            </a:r>
          </a:p>
          <a:p>
            <a:r>
              <a:rPr lang="en-US" dirty="0" smtClean="0"/>
              <a:t>The Law of Refraction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xleyes.com/images/contests/science-2/fullsize/Light-refraction-500ebbdb861ac_h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5529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6. Dispersion </a:t>
            </a:r>
            <a:r>
              <a:rPr lang="en-US" dirty="0" smtClean="0"/>
              <a:t>– each of the </a:t>
            </a:r>
            <a:r>
              <a:rPr lang="en-US" dirty="0" err="1" smtClean="0"/>
              <a:t>colours</a:t>
            </a:r>
            <a:r>
              <a:rPr lang="en-US" dirty="0" smtClean="0"/>
              <a:t> that make up white light refract differently and so spread apart and become visible when passing through a denser medium. </a:t>
            </a:r>
          </a:p>
          <a:p>
            <a:r>
              <a:rPr lang="en-US" dirty="0" smtClean="0"/>
              <a:t>Go to the dark room and use prism and chalk dust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thumb/5/59/Optical-dispersion.png/1024px-Optical-disper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45529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out prisms and flash lights and diffraction gratings and spectroscopes</a:t>
            </a:r>
          </a:p>
          <a:p>
            <a:endParaRPr lang="en-US" dirty="0" smtClean="0"/>
          </a:p>
          <a:p>
            <a:r>
              <a:rPr lang="en-US" dirty="0" smtClean="0"/>
              <a:t>See who can make a rainbow spectrum first and best</a:t>
            </a:r>
          </a:p>
          <a:p>
            <a:endParaRPr lang="en-US" dirty="0" smtClean="0"/>
          </a:p>
          <a:p>
            <a:r>
              <a:rPr lang="en-US" dirty="0" smtClean="0"/>
              <a:t>Then look through the gratings and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3124200" cy="4709160"/>
          </a:xfrm>
        </p:spPr>
        <p:txBody>
          <a:bodyPr/>
          <a:lstStyle/>
          <a:p>
            <a:r>
              <a:rPr lang="en-US" dirty="0" smtClean="0"/>
              <a:t>Sir Isaac Newton discovered that dispersion happens when white light refracts through a prism. (ROYGBIV)</a:t>
            </a:r>
            <a:endParaRPr lang="en-US" dirty="0"/>
          </a:p>
        </p:txBody>
      </p:sp>
      <p:pic>
        <p:nvPicPr>
          <p:cNvPr id="19458" name="Picture 2" descr="http://nwttbb.biz/ADS-PIC/40000000/40059838/400598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5562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1592</TotalTime>
  <Words>187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Apex</vt:lpstr>
      <vt:lpstr>LIGHT</vt:lpstr>
      <vt:lpstr>PowerPoint Presentation</vt:lpstr>
      <vt:lpstr>The 6 principles of Light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ED18</dc:creator>
  <cp:lastModifiedBy>Piers, Chris     (ASD-W)</cp:lastModifiedBy>
  <cp:revision>72</cp:revision>
  <dcterms:created xsi:type="dcterms:W3CDTF">2014-07-08T16:04:54Z</dcterms:created>
  <dcterms:modified xsi:type="dcterms:W3CDTF">2018-01-18T20:26:34Z</dcterms:modified>
</cp:coreProperties>
</file>